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JK4KUCI/jk9iD+I7S0/b6E==&#10;" textCheckSum="731AO3==&#10;" shapeId="5" fHybridRaster="0" ver="1"/>
</file>

<file path=drs/shapexml.xml><?xml version="1.0" encoding="utf-8"?>
<p:sp xmlns:p="http://schemas.openxmlformats.org/presentationml/2006/main">
  <p:nvSpPr>
    <p:cNvPr id="5" name="Rektangel 4">
      <a:extLst xmlns:a="http://schemas.openxmlformats.org/drawingml/2006/main">
        <a:ext uri="{FF2B5EF4-FFF2-40B4-BE49-F238E27FC236}">
          <a16:creationId xmlns:a16="http://schemas.microsoft.com/office/drawing/2014/main" id="{4309402E-C6A3-41BC-8224-A463A949C46C}"/>
        </a:ext>
      </a:extLst>
    </p:cNvPr>
    <p:cNvSpPr/>
    <p:nvPr/>
  </p:nvSpPr>
  <p:spPr>
    <a:xfrm xmlns:a="http://schemas.openxmlformats.org/drawingml/2006/main">
      <a:off x="588963" y="1484313"/>
      <a:ext cx="6678612" cy="2794000"/>
    </a:xfrm>
    <a:prstGeom xmlns:a="http://schemas.openxmlformats.org/drawingml/2006/main" prst="rect">
      <a:avLst/>
    </a:prstGeom>
  </p:spPr>
  <p:txBody>
    <a:bodyPr xmlns:a="http://schemas.openxmlformats.org/drawingml/2006/main">
      <a:spAutoFit/>
    </a:bodyPr>
    <a:lstStyle xmlns:a="http://schemas.openxmlformats.org/drawingml/2006/main"/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nb-NO" sz="18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rPr>
        <a:t> _ </a:t>
      </a:r>
      <a:r>
        <a:rPr kumimoji="0" lang="nb-NO" sz="18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rPr>
        <a:t>_________</a:t>
      </a:r>
      <a:r>
        <a:rPr kumimoji="0" lang="nb-NO" sz="18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rPr>
        <a:t> __ ______ _________  __ ______ __ _______ ___ __ ______ ____ ______  </a:t>
      </a: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endParaRPr kumimoji="0" lang="nb-NO" sz="105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Arial" panose="020B0604020202020204" pitchFamily="34" charset="0"/>
        <a:ea typeface="+mn-ea"/>
        <a:cs typeface="Arial" panose="020B0604020202020204" pitchFamily="34" charset="0"/>
      </a:endParaRP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nb-NO" sz="18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rPr>
        <a:t> _ _____ ____ __ ___  ______ _____ ____ ___ ______   ____ __ ____ ___________     </a:t>
      </a: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endParaRPr kumimoji="0" lang="nb-NO" sz="105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Arial" panose="020B0604020202020204" pitchFamily="34" charset="0"/>
        <a:ea typeface="+mn-ea"/>
        <a:cs typeface="Arial" panose="020B0604020202020204" pitchFamily="34" charset="0"/>
      </a:endParaRP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nb-NO" sz="18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rPr>
        <a:t> ____ ____ ______________ _ __ ______ ____   ___ ____________ ___ _______  </a:t>
      </a: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endParaRPr kumimoji="0" lang="nb-NO" sz="1050" b="0" i="0" u="none" strike="noStrike" kern="1200" cap="none" spc="0" normalizeH="0" baseline="0" noProof="0" dirty="0">
        <a:ln>
          <a:noFill/>
        </a:ln>
        <a:solidFill>
          <a:schemeClr val="tx1"/>
        </a:solidFill>
        <a:effectLst/>
        <a:uLnTx/>
        <a:uFillTx/>
        <a:latin typeface="Arial" panose="020B0604020202020204" pitchFamily="34" charset="0"/>
        <a:ea typeface="+mn-ea"/>
        <a:cs typeface="Arial" panose="020B0604020202020204" pitchFamily="34" charset="0"/>
      </a:endParaRP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nb-NO" sz="18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rPr>
        <a:t> ___ __________ __ __________ _______  _____ __ _____ ___  ___ ____ _______ ___ ___ _______  </a:t>
      </a:r>
    </a:p>
  </p:txBody>
</p:sp>
</file>