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AB8B02-58FA-458F-BD99-713E14004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879C0C-58AD-4B6D-9500-2035C88EC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F2B550-68FA-459A-AC53-808486FF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9CE031-1685-4227-9BEB-B2BD19E0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F10695-0B0C-47D7-BC81-1EC3B449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46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22BC90-70D8-41CA-B225-FC8B642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CC4D36-4F24-41AA-B5D8-F01F59A18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06A94-D3C4-4839-B4FD-045C0C38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A3CE3A-AA93-460C-8949-B0E205FA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12C6EA-5EE5-42F5-9315-5E69D8DC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44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10EF62B-E8A2-47C1-B9E4-A2F9AED2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37C607F-A57C-4F19-8F46-B4110CBED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5249C3-FAF1-4757-856B-F8908EE4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940D21-8BC3-47E8-A945-A68D5597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489669-D17D-4330-8F64-FA2133AE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3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1E43B2-226F-4283-B144-8488C75C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98E0A8-26F4-4ED5-B02F-340C5DE1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32851-2574-4465-BCD0-FD8A8E39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88673F-8DEE-416E-90E1-F1BE1D84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FF1702-EAF2-4674-A5BB-AF13EC5E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97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6FE6B5-9C4B-479D-B5F2-C2DE26EA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A25E82-EAB1-40D0-82A0-B7DCF2329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6DFB6A-C215-412F-9895-E028583A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57E815-AA5D-4E55-AC99-4DF3D60A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AAA323-5CC3-416C-BEB9-4DDB37CC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0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75C2C5-6349-4AEE-8DFD-E415AFF9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4C5FA4-7675-4C6A-8182-D88421897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467E9E-15B9-4079-B623-BC3D28CA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630E4BD-690D-4CA1-942E-B6253134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5D8D2B-487F-4252-8AB7-E6645E56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7AFDD6-3F1A-4A42-ABC8-FE3E8765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69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541318-37AD-4B16-9671-E5959CB0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5B7CD3-3273-460F-90A5-0FAE3453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A58C082-EA89-4FE1-B7B0-919CA6144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4B9E1D-20FE-424F-826D-279E84F9F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405235-365C-4476-BBC9-2B3BADF5B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A64B8BF-8A3F-47EE-BCD5-2634BCD0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575A48D-5923-40AA-889D-EB4DC18C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A8D508B-87A8-4F30-90B5-AFF264A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17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0A0C49-C8DF-4B36-A6AB-88687727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91A22C0-F9CA-410D-A987-A76EE7BE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EBEE3F-9BC5-4F49-91A8-92D5EFE7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DCB0B2-738E-4EF7-ACF2-20237982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10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A12F5AF-0BED-42AA-8809-4AFF3827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4C8509E-B1D4-4702-9D14-2055CEC1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9455271-D094-4EB1-BE9A-9D30C8B4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38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A5F09A-32FE-460E-89C7-5410631F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9EC79A-3DA5-48AF-BBC1-E3FD6DD9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B940FB-8E67-4E35-ADF2-DC90012BC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527E3C-C0F9-4470-A803-B92F2DD1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4C61F7-A9E8-4261-923D-F6EB00AE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FD5C90-1B6D-4E69-B0F6-E32091CE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0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ADFFF0-67AE-4CB2-B1E7-194498B9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AEE2091-57F7-43A8-8A0C-B8CAE4079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1B15AB2-C02C-452F-AA38-D419595C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37ADBE-7AC5-42DC-BD1C-6A573403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955C88-FEC4-4E40-951D-E0408313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888BCC-3C90-4679-8AC9-C510729B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00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75AC153-B52F-4FAD-922E-7B877AF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89E3B0-D258-4207-A582-5C9C044C9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18BC97-C11B-4C06-8541-D926FFEB6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476B-C109-4B00-90E4-26155A1BD68A}" type="datetimeFigureOut">
              <a:rPr lang="nb-NO" smtClean="0"/>
              <a:t>29.05.2019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C134BD-EEFE-48B9-8278-2D8985615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F66191-66F1-4BB9-A04B-1C421EB0F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7559-15CE-4832-8D27-8B94AD156D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5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FF1DBCA-1F13-4136-923B-38C759E59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4" t="13750" r="20046" b="22361"/>
          <a:stretch/>
        </p:blipFill>
        <p:spPr>
          <a:xfrm>
            <a:off x="2305050" y="942974"/>
            <a:ext cx="7439025" cy="43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Sigmund Eidem</dc:creator>
  <cp:lastModifiedBy>Sigmund Eidem</cp:lastModifiedBy>
  <cp:revision>1</cp:revision>
  <dcterms:created xsi:type="dcterms:W3CDTF">2019-05-29T18:04:38Z</dcterms:created>
  <dcterms:modified xsi:type="dcterms:W3CDTF">2019-05-29T18:06:52Z</dcterms:modified>
</cp:coreProperties>
</file>