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14"/>
  </p:notesMasterIdLst>
  <p:sldIdLst>
    <p:sldId id="256" r:id="rId5"/>
    <p:sldId id="257" r:id="rId6"/>
    <p:sldId id="266" r:id="rId7"/>
    <p:sldId id="258" r:id="rId8"/>
    <p:sldId id="268" r:id="rId9"/>
    <p:sldId id="269" r:id="rId10"/>
    <p:sldId id="267" r:id="rId11"/>
    <p:sldId id="265" r:id="rId12"/>
    <p:sldId id="259"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B0B0"/>
    <a:srgbClr val="666666"/>
    <a:srgbClr val="FC3729"/>
    <a:srgbClr val="FFFFFF"/>
    <a:srgbClr val="FAF8F4"/>
    <a:srgbClr val="3C3C3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B47A4E-29AE-4B61-AB9F-E9FD9C03866F}" v="46" dt="2024-11-01T13:02:22.448"/>
  </p1510:revLst>
</p1510:revInfo>
</file>

<file path=ppt/tableStyles.xml><?xml version="1.0" encoding="utf-8"?>
<a:tblStyleLst xmlns:a="http://schemas.openxmlformats.org/drawingml/2006/main" def="{5C22544A-7EE6-4342-B048-85BDC9FD1C3A}">
  <a:tblStyle styleId="{5C22544A-7EE6-4342-B048-85BDC9FD1C3A}" styleName="Middels stil 2 - uthevingsfarg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n stil, ingen rutenet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ys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46F890A9-2807-4EBB-B81D-B2AA78EC7F39}" styleName="Mørk stil 2 - uthevingsfarge 5 / uthevingsfarge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2DE63D5-997A-4646-A377-4702673A728D}" styleName="Lys stil 2 - uthevingsfarg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ys stil 2 - uthevingsfarg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ys stil 2 - uthevingsfarg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ys stil 2 - uthevingsfarg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C2FFA5D-87B4-456A-9821-1D502468CF0F}" styleName="Temastil 1 - uthevingsfarg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ys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877" autoAdjust="0"/>
  </p:normalViewPr>
  <p:slideViewPr>
    <p:cSldViewPr snapToGrid="0">
      <p:cViewPr varScale="1">
        <p:scale>
          <a:sx n="112" d="100"/>
          <a:sy n="112" d="100"/>
        </p:scale>
        <p:origin x="158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gtvik, Line" userId="f72e3a3c-e4c5-45a3-b6c4-3bd7f2e16536" providerId="ADAL" clId="{416AE1ED-6259-2841-AD4C-12CAE16B5B50}"/>
    <pc:docChg chg="modSld">
      <pc:chgData name="Jegtvik, Line" userId="f72e3a3c-e4c5-45a3-b6c4-3bd7f2e16536" providerId="ADAL" clId="{416AE1ED-6259-2841-AD4C-12CAE16B5B50}" dt="2024-04-04T18:22:28.086" v="2" actId="20577"/>
      <pc:docMkLst>
        <pc:docMk/>
      </pc:docMkLst>
      <pc:sldChg chg="modSp">
        <pc:chgData name="Jegtvik, Line" userId="f72e3a3c-e4c5-45a3-b6c4-3bd7f2e16536" providerId="ADAL" clId="{416AE1ED-6259-2841-AD4C-12CAE16B5B50}" dt="2024-04-04T18:22:28.086" v="2" actId="20577"/>
        <pc:sldMkLst>
          <pc:docMk/>
          <pc:sldMk cId="1293444232" sldId="257"/>
        </pc:sldMkLst>
        <pc:spChg chg="mod">
          <ac:chgData name="Jegtvik, Line" userId="f72e3a3c-e4c5-45a3-b6c4-3bd7f2e16536" providerId="ADAL" clId="{416AE1ED-6259-2841-AD4C-12CAE16B5B50}" dt="2024-04-04T18:22:28.086" v="2" actId="20577"/>
          <ac:spMkLst>
            <pc:docMk/>
            <pc:sldMk cId="1293444232" sldId="257"/>
            <ac:spMk id="2" creationId="{00000000-0000-0000-0000-000000000000}"/>
          </ac:spMkLst>
        </pc:spChg>
      </pc:sldChg>
    </pc:docChg>
  </pc:docChgLst>
  <pc:docChgLst>
    <pc:chgData name="Jegtvik, Line" userId="f72e3a3c-e4c5-45a3-b6c4-3bd7f2e16536" providerId="ADAL" clId="{B5B47A4E-29AE-4B61-AB9F-E9FD9C03866F}"/>
    <pc:docChg chg="undo custSel addSld delSld modSld sldOrd">
      <pc:chgData name="Jegtvik, Line" userId="f72e3a3c-e4c5-45a3-b6c4-3bd7f2e16536" providerId="ADAL" clId="{B5B47A4E-29AE-4B61-AB9F-E9FD9C03866F}" dt="2024-11-04T12:26:16.674" v="7936" actId="20577"/>
      <pc:docMkLst>
        <pc:docMk/>
      </pc:docMkLst>
      <pc:sldChg chg="modNotesTx">
        <pc:chgData name="Jegtvik, Line" userId="f72e3a3c-e4c5-45a3-b6c4-3bd7f2e16536" providerId="ADAL" clId="{B5B47A4E-29AE-4B61-AB9F-E9FD9C03866F}" dt="2024-10-29T12:47:25.193" v="6828" actId="20577"/>
        <pc:sldMkLst>
          <pc:docMk/>
          <pc:sldMk cId="2058606265" sldId="256"/>
        </pc:sldMkLst>
      </pc:sldChg>
      <pc:sldChg chg="modSp mod modNotesTx">
        <pc:chgData name="Jegtvik, Line" userId="f72e3a3c-e4c5-45a3-b6c4-3bd7f2e16536" providerId="ADAL" clId="{B5B47A4E-29AE-4B61-AB9F-E9FD9C03866F}" dt="2024-11-04T12:26:16.674" v="7936" actId="20577"/>
        <pc:sldMkLst>
          <pc:docMk/>
          <pc:sldMk cId="1293444232" sldId="257"/>
        </pc:sldMkLst>
        <pc:spChg chg="mod">
          <ac:chgData name="Jegtvik, Line" userId="f72e3a3c-e4c5-45a3-b6c4-3bd7f2e16536" providerId="ADAL" clId="{B5B47A4E-29AE-4B61-AB9F-E9FD9C03866F}" dt="2024-10-29T09:42:11.041" v="5750" actId="20577"/>
          <ac:spMkLst>
            <pc:docMk/>
            <pc:sldMk cId="1293444232" sldId="257"/>
            <ac:spMk id="2" creationId="{00000000-0000-0000-0000-000000000000}"/>
          </ac:spMkLst>
        </pc:spChg>
      </pc:sldChg>
      <pc:sldChg chg="modSp mod modNotesTx">
        <pc:chgData name="Jegtvik, Line" userId="f72e3a3c-e4c5-45a3-b6c4-3bd7f2e16536" providerId="ADAL" clId="{B5B47A4E-29AE-4B61-AB9F-E9FD9C03866F}" dt="2024-10-29T12:50:02.322" v="6890" actId="20577"/>
        <pc:sldMkLst>
          <pc:docMk/>
          <pc:sldMk cId="1268658042" sldId="258"/>
        </pc:sldMkLst>
        <pc:spChg chg="mod">
          <ac:chgData name="Jegtvik, Line" userId="f72e3a3c-e4c5-45a3-b6c4-3bd7f2e16536" providerId="ADAL" clId="{B5B47A4E-29AE-4B61-AB9F-E9FD9C03866F}" dt="2024-10-22T08:42:24.981" v="2993" actId="5793"/>
          <ac:spMkLst>
            <pc:docMk/>
            <pc:sldMk cId="1268658042" sldId="258"/>
            <ac:spMk id="5" creationId="{00000000-0000-0000-0000-000000000000}"/>
          </ac:spMkLst>
        </pc:spChg>
      </pc:sldChg>
      <pc:sldChg chg="addSp modSp mod modNotesTx">
        <pc:chgData name="Jegtvik, Line" userId="f72e3a3c-e4c5-45a3-b6c4-3bd7f2e16536" providerId="ADAL" clId="{B5B47A4E-29AE-4B61-AB9F-E9FD9C03866F}" dt="2024-10-23T09:01:28.802" v="5575" actId="20577"/>
        <pc:sldMkLst>
          <pc:docMk/>
          <pc:sldMk cId="23546912" sldId="265"/>
        </pc:sldMkLst>
        <pc:spChg chg="mod">
          <ac:chgData name="Jegtvik, Line" userId="f72e3a3c-e4c5-45a3-b6c4-3bd7f2e16536" providerId="ADAL" clId="{B5B47A4E-29AE-4B61-AB9F-E9FD9C03866F}" dt="2024-10-23T08:54:00.099" v="5380" actId="20577"/>
          <ac:spMkLst>
            <pc:docMk/>
            <pc:sldMk cId="23546912" sldId="265"/>
            <ac:spMk id="3" creationId="{F6B2D46F-5E97-CB1C-221C-C02DBCB5DF8C}"/>
          </ac:spMkLst>
        </pc:spChg>
        <pc:graphicFrameChg chg="add mod">
          <ac:chgData name="Jegtvik, Line" userId="f72e3a3c-e4c5-45a3-b6c4-3bd7f2e16536" providerId="ADAL" clId="{B5B47A4E-29AE-4B61-AB9F-E9FD9C03866F}" dt="2024-10-22T11:20:54.931" v="5141"/>
          <ac:graphicFrameMkLst>
            <pc:docMk/>
            <pc:sldMk cId="23546912" sldId="265"/>
            <ac:graphicFrameMk id="4" creationId="{8D171E82-2903-DADD-45A3-61E353A2AB32}"/>
          </ac:graphicFrameMkLst>
        </pc:graphicFrameChg>
      </pc:sldChg>
      <pc:sldChg chg="modSp mod modNotesTx">
        <pc:chgData name="Jegtvik, Line" userId="f72e3a3c-e4c5-45a3-b6c4-3bd7f2e16536" providerId="ADAL" clId="{B5B47A4E-29AE-4B61-AB9F-E9FD9C03866F}" dt="2024-10-29T11:59:33.850" v="6043" actId="20577"/>
        <pc:sldMkLst>
          <pc:docMk/>
          <pc:sldMk cId="3640855823" sldId="266"/>
        </pc:sldMkLst>
        <pc:spChg chg="mod">
          <ac:chgData name="Jegtvik, Line" userId="f72e3a3c-e4c5-45a3-b6c4-3bd7f2e16536" providerId="ADAL" clId="{B5B47A4E-29AE-4B61-AB9F-E9FD9C03866F}" dt="2024-10-22T09:25:52.210" v="4967" actId="255"/>
          <ac:spMkLst>
            <pc:docMk/>
            <pc:sldMk cId="3640855823" sldId="266"/>
            <ac:spMk id="2" creationId="{8D377329-698D-1A6E-2A01-566E9A4F7BFC}"/>
          </ac:spMkLst>
        </pc:spChg>
        <pc:spChg chg="mod">
          <ac:chgData name="Jegtvik, Line" userId="f72e3a3c-e4c5-45a3-b6c4-3bd7f2e16536" providerId="ADAL" clId="{B5B47A4E-29AE-4B61-AB9F-E9FD9C03866F}" dt="2024-10-22T08:42:02" v="2979" actId="14100"/>
          <ac:spMkLst>
            <pc:docMk/>
            <pc:sldMk cId="3640855823" sldId="266"/>
            <ac:spMk id="3" creationId="{BAA84596-C1ED-495A-15AE-8B15E9E682A5}"/>
          </ac:spMkLst>
        </pc:spChg>
      </pc:sldChg>
      <pc:sldChg chg="modSp new mod ord modNotesTx">
        <pc:chgData name="Jegtvik, Line" userId="f72e3a3c-e4c5-45a3-b6c4-3bd7f2e16536" providerId="ADAL" clId="{B5B47A4E-29AE-4B61-AB9F-E9FD9C03866F}" dt="2024-10-29T10:08:47.626" v="5944" actId="6549"/>
        <pc:sldMkLst>
          <pc:docMk/>
          <pc:sldMk cId="3080939040" sldId="267"/>
        </pc:sldMkLst>
        <pc:spChg chg="mod">
          <ac:chgData name="Jegtvik, Line" userId="f72e3a3c-e4c5-45a3-b6c4-3bd7f2e16536" providerId="ADAL" clId="{B5B47A4E-29AE-4B61-AB9F-E9FD9C03866F}" dt="2024-10-22T08:59:33.064" v="4036" actId="14100"/>
          <ac:spMkLst>
            <pc:docMk/>
            <pc:sldMk cId="3080939040" sldId="267"/>
            <ac:spMk id="2" creationId="{B8CBCD8F-1550-8EED-4FC2-17E231D19DAB}"/>
          </ac:spMkLst>
        </pc:spChg>
        <pc:spChg chg="mod">
          <ac:chgData name="Jegtvik, Line" userId="f72e3a3c-e4c5-45a3-b6c4-3bd7f2e16536" providerId="ADAL" clId="{B5B47A4E-29AE-4B61-AB9F-E9FD9C03866F}" dt="2024-10-29T10:08:47.626" v="5944" actId="6549"/>
          <ac:spMkLst>
            <pc:docMk/>
            <pc:sldMk cId="3080939040" sldId="267"/>
            <ac:spMk id="3" creationId="{7799C29B-E932-A6C3-F5F6-AFF3BC7259CC}"/>
          </ac:spMkLst>
        </pc:spChg>
      </pc:sldChg>
      <pc:sldChg chg="new del">
        <pc:chgData name="Jegtvik, Line" userId="f72e3a3c-e4c5-45a3-b6c4-3bd7f2e16536" providerId="ADAL" clId="{B5B47A4E-29AE-4B61-AB9F-E9FD9C03866F}" dt="2024-10-22T08:43:12.450" v="2995" actId="680"/>
        <pc:sldMkLst>
          <pc:docMk/>
          <pc:sldMk cId="3590838935" sldId="267"/>
        </pc:sldMkLst>
      </pc:sldChg>
      <pc:sldChg chg="modSp del mod modNotesTx">
        <pc:chgData name="Jegtvik, Line" userId="f72e3a3c-e4c5-45a3-b6c4-3bd7f2e16536" providerId="ADAL" clId="{B5B47A4E-29AE-4B61-AB9F-E9FD9C03866F}" dt="2024-10-22T08:40:17.563" v="2978" actId="2696"/>
        <pc:sldMkLst>
          <pc:docMk/>
          <pc:sldMk cId="3737102282" sldId="267"/>
        </pc:sldMkLst>
        <pc:spChg chg="mod">
          <ac:chgData name="Jegtvik, Line" userId="f72e3a3c-e4c5-45a3-b6c4-3bd7f2e16536" providerId="ADAL" clId="{B5B47A4E-29AE-4B61-AB9F-E9FD9C03866F}" dt="2024-10-22T08:32:45.585" v="2890" actId="1076"/>
          <ac:spMkLst>
            <pc:docMk/>
            <pc:sldMk cId="3737102282" sldId="267"/>
            <ac:spMk id="2" creationId="{BBCCE758-733C-0EB7-4859-B3BC6CCEB713}"/>
          </ac:spMkLst>
        </pc:spChg>
      </pc:sldChg>
      <pc:sldChg chg="new del">
        <pc:chgData name="Jegtvik, Line" userId="f72e3a3c-e4c5-45a3-b6c4-3bd7f2e16536" providerId="ADAL" clId="{B5B47A4E-29AE-4B61-AB9F-E9FD9C03866F}" dt="2024-10-22T08:23:29.891" v="2861" actId="680"/>
        <pc:sldMkLst>
          <pc:docMk/>
          <pc:sldMk cId="299295854" sldId="268"/>
        </pc:sldMkLst>
      </pc:sldChg>
      <pc:sldChg chg="new del">
        <pc:chgData name="Jegtvik, Line" userId="f72e3a3c-e4c5-45a3-b6c4-3bd7f2e16536" providerId="ADAL" clId="{B5B47A4E-29AE-4B61-AB9F-E9FD9C03866F}" dt="2024-10-29T12:59:08.628" v="6897" actId="680"/>
        <pc:sldMkLst>
          <pc:docMk/>
          <pc:sldMk cId="518284769" sldId="268"/>
        </pc:sldMkLst>
      </pc:sldChg>
      <pc:sldChg chg="new del">
        <pc:chgData name="Jegtvik, Line" userId="f72e3a3c-e4c5-45a3-b6c4-3bd7f2e16536" providerId="ADAL" clId="{B5B47A4E-29AE-4B61-AB9F-E9FD9C03866F}" dt="2024-10-23T09:03:56.952" v="5577" actId="680"/>
        <pc:sldMkLst>
          <pc:docMk/>
          <pc:sldMk cId="1318162632" sldId="268"/>
        </pc:sldMkLst>
      </pc:sldChg>
      <pc:sldChg chg="new del ord">
        <pc:chgData name="Jegtvik, Line" userId="f72e3a3c-e4c5-45a3-b6c4-3bd7f2e16536" providerId="ADAL" clId="{B5B47A4E-29AE-4B61-AB9F-E9FD9C03866F}" dt="2024-10-29T12:51:11.889" v="6895" actId="680"/>
        <pc:sldMkLst>
          <pc:docMk/>
          <pc:sldMk cId="1512224195" sldId="268"/>
        </pc:sldMkLst>
      </pc:sldChg>
      <pc:sldChg chg="modSp new del mod">
        <pc:chgData name="Jegtvik, Line" userId="f72e3a3c-e4c5-45a3-b6c4-3bd7f2e16536" providerId="ADAL" clId="{B5B47A4E-29AE-4B61-AB9F-E9FD9C03866F}" dt="2024-10-22T08:27:20.241" v="2889" actId="680"/>
        <pc:sldMkLst>
          <pc:docMk/>
          <pc:sldMk cId="2040549457" sldId="268"/>
        </pc:sldMkLst>
        <pc:spChg chg="mod">
          <ac:chgData name="Jegtvik, Line" userId="f72e3a3c-e4c5-45a3-b6c4-3bd7f2e16536" providerId="ADAL" clId="{B5B47A4E-29AE-4B61-AB9F-E9FD9C03866F}" dt="2024-10-22T08:27:18.682" v="2887"/>
          <ac:spMkLst>
            <pc:docMk/>
            <pc:sldMk cId="2040549457" sldId="268"/>
            <ac:spMk id="2" creationId="{0387F250-0EAA-EA14-1668-D773D64DE18D}"/>
          </ac:spMkLst>
        </pc:spChg>
        <pc:spChg chg="mod">
          <ac:chgData name="Jegtvik, Line" userId="f72e3a3c-e4c5-45a3-b6c4-3bd7f2e16536" providerId="ADAL" clId="{B5B47A4E-29AE-4B61-AB9F-E9FD9C03866F}" dt="2024-10-22T08:27:19.540" v="2888"/>
          <ac:spMkLst>
            <pc:docMk/>
            <pc:sldMk cId="2040549457" sldId="268"/>
            <ac:spMk id="3" creationId="{3D24C1FD-885E-80D5-0D55-759B3C8593A5}"/>
          </ac:spMkLst>
        </pc:spChg>
      </pc:sldChg>
      <pc:sldChg chg="addSp delSp new del mod">
        <pc:chgData name="Jegtvik, Line" userId="f72e3a3c-e4c5-45a3-b6c4-3bd7f2e16536" providerId="ADAL" clId="{B5B47A4E-29AE-4B61-AB9F-E9FD9C03866F}" dt="2024-10-22T08:22:44.425" v="2859" actId="680"/>
        <pc:sldMkLst>
          <pc:docMk/>
          <pc:sldMk cId="2460913625" sldId="268"/>
        </pc:sldMkLst>
        <pc:spChg chg="add del">
          <ac:chgData name="Jegtvik, Line" userId="f72e3a3c-e4c5-45a3-b6c4-3bd7f2e16536" providerId="ADAL" clId="{B5B47A4E-29AE-4B61-AB9F-E9FD9C03866F}" dt="2024-10-22T08:22:40.981" v="2858" actId="22"/>
          <ac:spMkLst>
            <pc:docMk/>
            <pc:sldMk cId="2460913625" sldId="268"/>
            <ac:spMk id="3" creationId="{FDF57FE9-40AC-3D8A-970A-5E755E7C98E5}"/>
          </ac:spMkLst>
        </pc:spChg>
      </pc:sldChg>
      <pc:sldChg chg="modSp new del mod">
        <pc:chgData name="Jegtvik, Line" userId="f72e3a3c-e4c5-45a3-b6c4-3bd7f2e16536" providerId="ADAL" clId="{B5B47A4E-29AE-4B61-AB9F-E9FD9C03866F}" dt="2024-10-22T08:24:10.922" v="2871" actId="680"/>
        <pc:sldMkLst>
          <pc:docMk/>
          <pc:sldMk cId="3381302353" sldId="268"/>
        </pc:sldMkLst>
        <pc:spChg chg="mod">
          <ac:chgData name="Jegtvik, Line" userId="f72e3a3c-e4c5-45a3-b6c4-3bd7f2e16536" providerId="ADAL" clId="{B5B47A4E-29AE-4B61-AB9F-E9FD9C03866F}" dt="2024-10-22T08:24:10.025" v="2870"/>
          <ac:spMkLst>
            <pc:docMk/>
            <pc:sldMk cId="3381302353" sldId="268"/>
            <ac:spMk id="2" creationId="{9FBF5059-5CA4-BE34-CBA4-876C94DCC6C5}"/>
          </ac:spMkLst>
        </pc:spChg>
      </pc:sldChg>
      <pc:sldChg chg="modSp new del mod">
        <pc:chgData name="Jegtvik, Line" userId="f72e3a3c-e4c5-45a3-b6c4-3bd7f2e16536" providerId="ADAL" clId="{B5B47A4E-29AE-4B61-AB9F-E9FD9C03866F}" dt="2024-10-22T08:25:06.825" v="2881" actId="680"/>
        <pc:sldMkLst>
          <pc:docMk/>
          <pc:sldMk cId="3508407858" sldId="268"/>
        </pc:sldMkLst>
        <pc:spChg chg="mod">
          <ac:chgData name="Jegtvik, Line" userId="f72e3a3c-e4c5-45a3-b6c4-3bd7f2e16536" providerId="ADAL" clId="{B5B47A4E-29AE-4B61-AB9F-E9FD9C03866F}" dt="2024-10-22T08:25:06.177" v="2880"/>
          <ac:spMkLst>
            <pc:docMk/>
            <pc:sldMk cId="3508407858" sldId="268"/>
            <ac:spMk id="2" creationId="{E298145A-DEA7-C6F8-BAF2-59EE9938373E}"/>
          </ac:spMkLst>
        </pc:spChg>
        <pc:spChg chg="mod">
          <ac:chgData name="Jegtvik, Line" userId="f72e3a3c-e4c5-45a3-b6c4-3bd7f2e16536" providerId="ADAL" clId="{B5B47A4E-29AE-4B61-AB9F-E9FD9C03866F}" dt="2024-10-22T08:25:05.530" v="2879" actId="20577"/>
          <ac:spMkLst>
            <pc:docMk/>
            <pc:sldMk cId="3508407858" sldId="268"/>
            <ac:spMk id="3" creationId="{F16455B4-2FAC-FBC7-CDC4-B5E6DC886CC5}"/>
          </ac:spMkLst>
        </pc:spChg>
      </pc:sldChg>
      <pc:sldChg chg="addSp delSp modSp new mod modClrScheme chgLayout modNotesTx">
        <pc:chgData name="Jegtvik, Line" userId="f72e3a3c-e4c5-45a3-b6c4-3bd7f2e16536" providerId="ADAL" clId="{B5B47A4E-29AE-4B61-AB9F-E9FD9C03866F}" dt="2024-11-01T13:02:13.245" v="7870" actId="20577"/>
        <pc:sldMkLst>
          <pc:docMk/>
          <pc:sldMk cId="4101772714" sldId="268"/>
        </pc:sldMkLst>
        <pc:spChg chg="add del mod">
          <ac:chgData name="Jegtvik, Line" userId="f72e3a3c-e4c5-45a3-b6c4-3bd7f2e16536" providerId="ADAL" clId="{B5B47A4E-29AE-4B61-AB9F-E9FD9C03866F}" dt="2024-10-29T13:05:46.032" v="7218"/>
          <ac:spMkLst>
            <pc:docMk/>
            <pc:sldMk cId="4101772714" sldId="268"/>
            <ac:spMk id="4" creationId="{014654BA-A10F-37ED-E1C3-BD94EEF07285}"/>
          </ac:spMkLst>
        </pc:spChg>
        <pc:spChg chg="add mod">
          <ac:chgData name="Jegtvik, Line" userId="f72e3a3c-e4c5-45a3-b6c4-3bd7f2e16536" providerId="ADAL" clId="{B5B47A4E-29AE-4B61-AB9F-E9FD9C03866F}" dt="2024-10-29T13:08:34.679" v="7287" actId="20577"/>
          <ac:spMkLst>
            <pc:docMk/>
            <pc:sldMk cId="4101772714" sldId="268"/>
            <ac:spMk id="9" creationId="{E7ED35B4-A135-079F-EE64-292513F82AA0}"/>
          </ac:spMkLst>
        </pc:spChg>
        <pc:spChg chg="add mod">
          <ac:chgData name="Jegtvik, Line" userId="f72e3a3c-e4c5-45a3-b6c4-3bd7f2e16536" providerId="ADAL" clId="{B5B47A4E-29AE-4B61-AB9F-E9FD9C03866F}" dt="2024-11-01T13:02:13.245" v="7870" actId="20577"/>
          <ac:spMkLst>
            <pc:docMk/>
            <pc:sldMk cId="4101772714" sldId="268"/>
            <ac:spMk id="11" creationId="{78EC9EF0-138C-CDD1-54BF-A5E516F99DAD}"/>
          </ac:spMkLst>
        </pc:spChg>
        <pc:picChg chg="add mod">
          <ac:chgData name="Jegtvik, Line" userId="f72e3a3c-e4c5-45a3-b6c4-3bd7f2e16536" providerId="ADAL" clId="{B5B47A4E-29AE-4B61-AB9F-E9FD9C03866F}" dt="2024-10-29T13:00:22.756" v="6906" actId="14100"/>
          <ac:picMkLst>
            <pc:docMk/>
            <pc:sldMk cId="4101772714" sldId="268"/>
            <ac:picMk id="3" creationId="{70CF7601-A973-B22B-C271-999283B58A2E}"/>
          </ac:picMkLst>
        </pc:picChg>
      </pc:sldChg>
      <pc:sldChg chg="addSp modSp new mod modClrScheme chgLayout modNotesTx">
        <pc:chgData name="Jegtvik, Line" userId="f72e3a3c-e4c5-45a3-b6c4-3bd7f2e16536" providerId="ADAL" clId="{B5B47A4E-29AE-4B61-AB9F-E9FD9C03866F}" dt="2024-11-01T13:02:22.448" v="7885" actId="20577"/>
        <pc:sldMkLst>
          <pc:docMk/>
          <pc:sldMk cId="3744915496" sldId="269"/>
        </pc:sldMkLst>
        <pc:spChg chg="add mod">
          <ac:chgData name="Jegtvik, Line" userId="f72e3a3c-e4c5-45a3-b6c4-3bd7f2e16536" providerId="ADAL" clId="{B5B47A4E-29AE-4B61-AB9F-E9FD9C03866F}" dt="2024-10-29T13:08:53.767" v="7299" actId="20577"/>
          <ac:spMkLst>
            <pc:docMk/>
            <pc:sldMk cId="3744915496" sldId="269"/>
            <ac:spMk id="8" creationId="{8FA4ED8E-8581-5DEF-1A9E-E008F566D205}"/>
          </ac:spMkLst>
        </pc:spChg>
        <pc:spChg chg="add mod">
          <ac:chgData name="Jegtvik, Line" userId="f72e3a3c-e4c5-45a3-b6c4-3bd7f2e16536" providerId="ADAL" clId="{B5B47A4E-29AE-4B61-AB9F-E9FD9C03866F}" dt="2024-11-01T13:02:22.448" v="7885" actId="20577"/>
          <ac:spMkLst>
            <pc:docMk/>
            <pc:sldMk cId="3744915496" sldId="269"/>
            <ac:spMk id="10" creationId="{8569A022-7D5F-B221-2E98-097024298BA1}"/>
          </ac:spMkLst>
        </pc:spChg>
        <pc:picChg chg="add mod">
          <ac:chgData name="Jegtvik, Line" userId="f72e3a3c-e4c5-45a3-b6c4-3bd7f2e16536" providerId="ADAL" clId="{B5B47A4E-29AE-4B61-AB9F-E9FD9C03866F}" dt="2024-10-29T13:07:50.537" v="7248" actId="14100"/>
          <ac:picMkLst>
            <pc:docMk/>
            <pc:sldMk cId="3744915496" sldId="269"/>
            <ac:picMk id="3" creationId="{825A4209-3147-42B7-E98E-660B1252F434}"/>
          </ac:picMkLst>
        </pc:picChg>
      </pc:sldChg>
    </pc:docChg>
  </pc:docChgLst>
  <pc:docChgLst>
    <pc:chgData name="Jegtvik, Line" userId="f72e3a3c-e4c5-45a3-b6c4-3bd7f2e16536" providerId="ADAL" clId="{E4274776-5F27-F845-8AD6-D39C0AC5DE84}"/>
    <pc:docChg chg="custSel modSld">
      <pc:chgData name="Jegtvik, Line" userId="f72e3a3c-e4c5-45a3-b6c4-3bd7f2e16536" providerId="ADAL" clId="{E4274776-5F27-F845-8AD6-D39C0AC5DE84}" dt="2024-09-18T16:22:29.891" v="65" actId="20577"/>
      <pc:docMkLst>
        <pc:docMk/>
      </pc:docMkLst>
      <pc:sldChg chg="modSp">
        <pc:chgData name="Jegtvik, Line" userId="f72e3a3c-e4c5-45a3-b6c4-3bd7f2e16536" providerId="ADAL" clId="{E4274776-5F27-F845-8AD6-D39C0AC5DE84}" dt="2024-09-18T16:22:29.891" v="65" actId="20577"/>
        <pc:sldMkLst>
          <pc:docMk/>
          <pc:sldMk cId="1293444232" sldId="257"/>
        </pc:sldMkLst>
        <pc:spChg chg="mod">
          <ac:chgData name="Jegtvik, Line" userId="f72e3a3c-e4c5-45a3-b6c4-3bd7f2e16536" providerId="ADAL" clId="{E4274776-5F27-F845-8AD6-D39C0AC5DE84}" dt="2024-09-18T16:22:29.891" v="65" actId="20577"/>
          <ac:spMkLst>
            <pc:docMk/>
            <pc:sldMk cId="1293444232" sldId="257"/>
            <ac:spMk id="2" creationId="{00000000-0000-0000-0000-000000000000}"/>
          </ac:spMkLst>
        </pc:spChg>
      </pc:sldChg>
    </pc:docChg>
  </pc:docChgLst>
  <pc:docChgLst>
    <pc:chgData name="Leistad, Tarjei" userId="S::tarjei.leistad@fagforbundet.no::bb9692d1-396e-4ce5-b1ed-6f5a26554a24" providerId="AD" clId="Web-{CA852ABE-7639-9DEF-2080-64F86C5DCBCF}"/>
    <pc:docChg chg="addSld delSld">
      <pc:chgData name="Leistad, Tarjei" userId="S::tarjei.leistad@fagforbundet.no::bb9692d1-396e-4ce5-b1ed-6f5a26554a24" providerId="AD" clId="Web-{CA852ABE-7639-9DEF-2080-64F86C5DCBCF}" dt="2024-04-04T12:25:10.691" v="7"/>
      <pc:docMkLst>
        <pc:docMk/>
      </pc:docMkLst>
      <pc:sldChg chg="add del replId">
        <pc:chgData name="Leistad, Tarjei" userId="S::tarjei.leistad@fagforbundet.no::bb9692d1-396e-4ce5-b1ed-6f5a26554a24" providerId="AD" clId="Web-{CA852ABE-7639-9DEF-2080-64F86C5DCBCF}" dt="2024-04-04T12:25:10.691" v="7"/>
        <pc:sldMkLst>
          <pc:docMk/>
          <pc:sldMk cId="2873530336" sldId="266"/>
        </pc:sldMkLst>
      </pc:sldChg>
      <pc:sldChg chg="add del replId">
        <pc:chgData name="Leistad, Tarjei" userId="S::tarjei.leistad@fagforbundet.no::bb9692d1-396e-4ce5-b1ed-6f5a26554a24" providerId="AD" clId="Web-{CA852ABE-7639-9DEF-2080-64F86C5DCBCF}" dt="2024-04-04T12:25:08.440" v="6"/>
        <pc:sldMkLst>
          <pc:docMk/>
          <pc:sldMk cId="1222610409" sldId="267"/>
        </pc:sldMkLst>
      </pc:sldChg>
      <pc:sldChg chg="add del replId">
        <pc:chgData name="Leistad, Tarjei" userId="S::tarjei.leistad@fagforbundet.no::bb9692d1-396e-4ce5-b1ed-6f5a26554a24" providerId="AD" clId="Web-{CA852ABE-7639-9DEF-2080-64F86C5DCBCF}" dt="2024-04-04T12:25:03.722" v="5"/>
        <pc:sldMkLst>
          <pc:docMk/>
          <pc:sldMk cId="1464065844" sldId="268"/>
        </pc:sldMkLst>
      </pc:sldChg>
      <pc:sldChg chg="add del replId">
        <pc:chgData name="Leistad, Tarjei" userId="S::tarjei.leistad@fagforbundet.no::bb9692d1-396e-4ce5-b1ed-6f5a26554a24" providerId="AD" clId="Web-{CA852ABE-7639-9DEF-2080-64F86C5DCBCF}" dt="2024-04-04T12:24:58.893" v="4"/>
        <pc:sldMkLst>
          <pc:docMk/>
          <pc:sldMk cId="246630465" sldId="269"/>
        </pc:sldMkLst>
      </pc:sldChg>
    </pc:docChg>
  </pc:docChgLst>
  <pc:docChgLst>
    <pc:chgData name="Jegtvik, Line" userId="f72e3a3c-e4c5-45a3-b6c4-3bd7f2e16536" providerId="ADAL" clId="{2C81A7B5-486C-46B7-B866-F3CC9E117751}"/>
    <pc:docChg chg="custSel delSld modSld">
      <pc:chgData name="Jegtvik, Line" userId="f72e3a3c-e4c5-45a3-b6c4-3bd7f2e16536" providerId="ADAL" clId="{2C81A7B5-486C-46B7-B866-F3CC9E117751}" dt="2024-04-04T09:50:37.612" v="2469" actId="20577"/>
      <pc:docMkLst>
        <pc:docMk/>
      </pc:docMkLst>
      <pc:sldChg chg="modSp mod">
        <pc:chgData name="Jegtvik, Line" userId="f72e3a3c-e4c5-45a3-b6c4-3bd7f2e16536" providerId="ADAL" clId="{2C81A7B5-486C-46B7-B866-F3CC9E117751}" dt="2024-04-04T08:25:46.628" v="59" actId="6549"/>
        <pc:sldMkLst>
          <pc:docMk/>
          <pc:sldMk cId="2058606265" sldId="256"/>
        </pc:sldMkLst>
        <pc:spChg chg="mod">
          <ac:chgData name="Jegtvik, Line" userId="f72e3a3c-e4c5-45a3-b6c4-3bd7f2e16536" providerId="ADAL" clId="{2C81A7B5-486C-46B7-B866-F3CC9E117751}" dt="2024-04-04T08:25:39.508" v="57" actId="20577"/>
          <ac:spMkLst>
            <pc:docMk/>
            <pc:sldMk cId="2058606265" sldId="256"/>
            <ac:spMk id="2" creationId="{00000000-0000-0000-0000-000000000000}"/>
          </ac:spMkLst>
        </pc:spChg>
        <pc:spChg chg="mod">
          <ac:chgData name="Jegtvik, Line" userId="f72e3a3c-e4c5-45a3-b6c4-3bd7f2e16536" providerId="ADAL" clId="{2C81A7B5-486C-46B7-B866-F3CC9E117751}" dt="2024-04-04T08:25:46.628" v="59" actId="6549"/>
          <ac:spMkLst>
            <pc:docMk/>
            <pc:sldMk cId="2058606265" sldId="256"/>
            <ac:spMk id="3" creationId="{00000000-0000-0000-0000-000000000000}"/>
          </ac:spMkLst>
        </pc:spChg>
      </pc:sldChg>
      <pc:sldChg chg="modSp mod">
        <pc:chgData name="Jegtvik, Line" userId="f72e3a3c-e4c5-45a3-b6c4-3bd7f2e16536" providerId="ADAL" clId="{2C81A7B5-486C-46B7-B866-F3CC9E117751}" dt="2024-04-04T08:58:33.225" v="782" actId="20577"/>
        <pc:sldMkLst>
          <pc:docMk/>
          <pc:sldMk cId="1293444232" sldId="257"/>
        </pc:sldMkLst>
        <pc:spChg chg="mod">
          <ac:chgData name="Jegtvik, Line" userId="f72e3a3c-e4c5-45a3-b6c4-3bd7f2e16536" providerId="ADAL" clId="{2C81A7B5-486C-46B7-B866-F3CC9E117751}" dt="2024-04-04T08:58:33.225" v="782" actId="20577"/>
          <ac:spMkLst>
            <pc:docMk/>
            <pc:sldMk cId="1293444232" sldId="257"/>
            <ac:spMk id="2" creationId="{00000000-0000-0000-0000-000000000000}"/>
          </ac:spMkLst>
        </pc:spChg>
        <pc:spChg chg="mod">
          <ac:chgData name="Jegtvik, Line" userId="f72e3a3c-e4c5-45a3-b6c4-3bd7f2e16536" providerId="ADAL" clId="{2C81A7B5-486C-46B7-B866-F3CC9E117751}" dt="2024-04-04T08:26:24.298" v="155" actId="20577"/>
          <ac:spMkLst>
            <pc:docMk/>
            <pc:sldMk cId="1293444232" sldId="257"/>
            <ac:spMk id="5" creationId="{00000000-0000-0000-0000-000000000000}"/>
          </ac:spMkLst>
        </pc:spChg>
      </pc:sldChg>
      <pc:sldChg chg="delSp modSp mod">
        <pc:chgData name="Jegtvik, Line" userId="f72e3a3c-e4c5-45a3-b6c4-3bd7f2e16536" providerId="ADAL" clId="{2C81A7B5-486C-46B7-B866-F3CC9E117751}" dt="2024-04-04T09:10:24.200" v="1901" actId="20577"/>
        <pc:sldMkLst>
          <pc:docMk/>
          <pc:sldMk cId="1268658042" sldId="258"/>
        </pc:sldMkLst>
        <pc:spChg chg="mod">
          <ac:chgData name="Jegtvik, Line" userId="f72e3a3c-e4c5-45a3-b6c4-3bd7f2e16536" providerId="ADAL" clId="{2C81A7B5-486C-46B7-B866-F3CC9E117751}" dt="2024-04-04T08:58:53.790" v="801" actId="20577"/>
          <ac:spMkLst>
            <pc:docMk/>
            <pc:sldMk cId="1268658042" sldId="258"/>
            <ac:spMk id="4" creationId="{00000000-0000-0000-0000-000000000000}"/>
          </ac:spMkLst>
        </pc:spChg>
        <pc:spChg chg="mod">
          <ac:chgData name="Jegtvik, Line" userId="f72e3a3c-e4c5-45a3-b6c4-3bd7f2e16536" providerId="ADAL" clId="{2C81A7B5-486C-46B7-B866-F3CC9E117751}" dt="2024-04-04T09:10:24.200" v="1901" actId="20577"/>
          <ac:spMkLst>
            <pc:docMk/>
            <pc:sldMk cId="1268658042" sldId="258"/>
            <ac:spMk id="5" creationId="{00000000-0000-0000-0000-000000000000}"/>
          </ac:spMkLst>
        </pc:spChg>
        <pc:picChg chg="del">
          <ac:chgData name="Jegtvik, Line" userId="f72e3a3c-e4c5-45a3-b6c4-3bd7f2e16536" providerId="ADAL" clId="{2C81A7B5-486C-46B7-B866-F3CC9E117751}" dt="2024-04-04T08:26:04.122" v="60" actId="21"/>
          <ac:picMkLst>
            <pc:docMk/>
            <pc:sldMk cId="1268658042" sldId="258"/>
            <ac:picMk id="2" creationId="{FE504B07-5550-7B60-F866-E2531CE3F74E}"/>
          </ac:picMkLst>
        </pc:picChg>
      </pc:sldChg>
      <pc:sldChg chg="del">
        <pc:chgData name="Jegtvik, Line" userId="f72e3a3c-e4c5-45a3-b6c4-3bd7f2e16536" providerId="ADAL" clId="{2C81A7B5-486C-46B7-B866-F3CC9E117751}" dt="2024-04-04T09:08:31.694" v="1407" actId="2696"/>
        <pc:sldMkLst>
          <pc:docMk/>
          <pc:sldMk cId="285522667" sldId="260"/>
        </pc:sldMkLst>
      </pc:sldChg>
      <pc:sldChg chg="del">
        <pc:chgData name="Jegtvik, Line" userId="f72e3a3c-e4c5-45a3-b6c4-3bd7f2e16536" providerId="ADAL" clId="{2C81A7B5-486C-46B7-B866-F3CC9E117751}" dt="2024-04-04T09:08:38.451" v="1409" actId="2696"/>
        <pc:sldMkLst>
          <pc:docMk/>
          <pc:sldMk cId="2121603523" sldId="261"/>
        </pc:sldMkLst>
      </pc:sldChg>
      <pc:sldChg chg="del">
        <pc:chgData name="Jegtvik, Line" userId="f72e3a3c-e4c5-45a3-b6c4-3bd7f2e16536" providerId="ADAL" clId="{2C81A7B5-486C-46B7-B866-F3CC9E117751}" dt="2024-04-04T09:08:42.618" v="1410" actId="2696"/>
        <pc:sldMkLst>
          <pc:docMk/>
          <pc:sldMk cId="2138921980" sldId="262"/>
        </pc:sldMkLst>
      </pc:sldChg>
      <pc:sldChg chg="del">
        <pc:chgData name="Jegtvik, Line" userId="f72e3a3c-e4c5-45a3-b6c4-3bd7f2e16536" providerId="ADAL" clId="{2C81A7B5-486C-46B7-B866-F3CC9E117751}" dt="2024-04-04T09:08:47.835" v="1412" actId="2696"/>
        <pc:sldMkLst>
          <pc:docMk/>
          <pc:sldMk cId="43237982" sldId="263"/>
        </pc:sldMkLst>
      </pc:sldChg>
      <pc:sldChg chg="del">
        <pc:chgData name="Jegtvik, Line" userId="f72e3a3c-e4c5-45a3-b6c4-3bd7f2e16536" providerId="ADAL" clId="{2C81A7B5-486C-46B7-B866-F3CC9E117751}" dt="2024-04-04T09:08:45.409" v="1411" actId="2696"/>
        <pc:sldMkLst>
          <pc:docMk/>
          <pc:sldMk cId="2994392871" sldId="264"/>
        </pc:sldMkLst>
      </pc:sldChg>
      <pc:sldChg chg="addSp modSp mod">
        <pc:chgData name="Jegtvik, Line" userId="f72e3a3c-e4c5-45a3-b6c4-3bd7f2e16536" providerId="ADAL" clId="{2C81A7B5-486C-46B7-B866-F3CC9E117751}" dt="2024-04-04T09:50:37.612" v="2469" actId="20577"/>
        <pc:sldMkLst>
          <pc:docMk/>
          <pc:sldMk cId="23546912" sldId="265"/>
        </pc:sldMkLst>
        <pc:spChg chg="mod">
          <ac:chgData name="Jegtvik, Line" userId="f72e3a3c-e4c5-45a3-b6c4-3bd7f2e16536" providerId="ADAL" clId="{2C81A7B5-486C-46B7-B866-F3CC9E117751}" dt="2024-04-04T09:11:18.138" v="1926" actId="20577"/>
          <ac:spMkLst>
            <pc:docMk/>
            <pc:sldMk cId="23546912" sldId="265"/>
            <ac:spMk id="2" creationId="{C03B64C2-831D-218C-37FE-3E69D91739EF}"/>
          </ac:spMkLst>
        </pc:spChg>
        <pc:spChg chg="mod">
          <ac:chgData name="Jegtvik, Line" userId="f72e3a3c-e4c5-45a3-b6c4-3bd7f2e16536" providerId="ADAL" clId="{2C81A7B5-486C-46B7-B866-F3CC9E117751}" dt="2024-04-04T09:50:37.612" v="2469" actId="20577"/>
          <ac:spMkLst>
            <pc:docMk/>
            <pc:sldMk cId="23546912" sldId="265"/>
            <ac:spMk id="3" creationId="{F6B2D46F-5E97-CB1C-221C-C02DBCB5DF8C}"/>
          </ac:spMkLst>
        </pc:spChg>
        <pc:graphicFrameChg chg="add mod">
          <ac:chgData name="Jegtvik, Line" userId="f72e3a3c-e4c5-45a3-b6c4-3bd7f2e16536" providerId="ADAL" clId="{2C81A7B5-486C-46B7-B866-F3CC9E117751}" dt="2024-04-04T09:18:46.546" v="2369"/>
          <ac:graphicFrameMkLst>
            <pc:docMk/>
            <pc:sldMk cId="23546912" sldId="265"/>
            <ac:graphicFrameMk id="4" creationId="{A92ABEE6-B8FC-6BA3-D2B1-70D9DD1C112D}"/>
          </ac:graphicFrameMkLst>
        </pc:graphicFrameChg>
      </pc:sldChg>
      <pc:sldChg chg="del">
        <pc:chgData name="Jegtvik, Line" userId="f72e3a3c-e4c5-45a3-b6c4-3bd7f2e16536" providerId="ADAL" clId="{2C81A7B5-486C-46B7-B866-F3CC9E117751}" dt="2024-04-04T09:08:35.914" v="1408" actId="2696"/>
        <pc:sldMkLst>
          <pc:docMk/>
          <pc:sldMk cId="1317446468" sldId="266"/>
        </pc:sldMkLst>
      </pc:sldChg>
    </pc:docChg>
  </pc:docChgLst>
  <pc:docChgLst>
    <pc:chgData name="Jegtvik, Line" userId="f72e3a3c-e4c5-45a3-b6c4-3bd7f2e16536" providerId="ADAL" clId="{5BBDEF5F-30D0-4685-BCF6-FC1F1006501C}"/>
    <pc:docChg chg="undo redo custSel addSld delSld modSld">
      <pc:chgData name="Jegtvik, Line" userId="f72e3a3c-e4c5-45a3-b6c4-3bd7f2e16536" providerId="ADAL" clId="{5BBDEF5F-30D0-4685-BCF6-FC1F1006501C}" dt="2024-09-17T15:18:10.871" v="1355" actId="20577"/>
      <pc:docMkLst>
        <pc:docMk/>
      </pc:docMkLst>
      <pc:sldChg chg="modSp mod">
        <pc:chgData name="Jegtvik, Line" userId="f72e3a3c-e4c5-45a3-b6c4-3bd7f2e16536" providerId="ADAL" clId="{5BBDEF5F-30D0-4685-BCF6-FC1F1006501C}" dt="2024-09-16T14:30:56.523" v="172" actId="6549"/>
        <pc:sldMkLst>
          <pc:docMk/>
          <pc:sldMk cId="23546912" sldId="265"/>
        </pc:sldMkLst>
        <pc:spChg chg="mod">
          <ac:chgData name="Jegtvik, Line" userId="f72e3a3c-e4c5-45a3-b6c4-3bd7f2e16536" providerId="ADAL" clId="{5BBDEF5F-30D0-4685-BCF6-FC1F1006501C}" dt="2024-09-16T14:30:56.523" v="172" actId="6549"/>
          <ac:spMkLst>
            <pc:docMk/>
            <pc:sldMk cId="23546912" sldId="265"/>
            <ac:spMk id="3" creationId="{F6B2D46F-5E97-CB1C-221C-C02DBCB5DF8C}"/>
          </ac:spMkLst>
        </pc:spChg>
      </pc:sldChg>
      <pc:sldChg chg="addSp delSp modSp new del mod">
        <pc:chgData name="Jegtvik, Line" userId="f72e3a3c-e4c5-45a3-b6c4-3bd7f2e16536" providerId="ADAL" clId="{5BBDEF5F-30D0-4685-BCF6-FC1F1006501C}" dt="2024-09-16T14:29:45.080" v="66" actId="680"/>
        <pc:sldMkLst>
          <pc:docMk/>
          <pc:sldMk cId="1445883965" sldId="266"/>
        </pc:sldMkLst>
        <pc:spChg chg="add del mod">
          <ac:chgData name="Jegtvik, Line" userId="f72e3a3c-e4c5-45a3-b6c4-3bd7f2e16536" providerId="ADAL" clId="{5BBDEF5F-30D0-4685-BCF6-FC1F1006501C}" dt="2024-09-16T14:29:44.334" v="65" actId="22"/>
          <ac:spMkLst>
            <pc:docMk/>
            <pc:sldMk cId="1445883965" sldId="266"/>
            <ac:spMk id="3" creationId="{A80F070E-7913-D45C-79E2-498A315A0288}"/>
          </ac:spMkLst>
        </pc:spChg>
      </pc:sldChg>
      <pc:sldChg chg="modSp new mod">
        <pc:chgData name="Jegtvik, Line" userId="f72e3a3c-e4c5-45a3-b6c4-3bd7f2e16536" providerId="ADAL" clId="{5BBDEF5F-30D0-4685-BCF6-FC1F1006501C}" dt="2024-09-17T15:18:10.871" v="1355" actId="20577"/>
        <pc:sldMkLst>
          <pc:docMk/>
          <pc:sldMk cId="3640855823" sldId="266"/>
        </pc:sldMkLst>
        <pc:spChg chg="mod">
          <ac:chgData name="Jegtvik, Line" userId="f72e3a3c-e4c5-45a3-b6c4-3bd7f2e16536" providerId="ADAL" clId="{5BBDEF5F-30D0-4685-BCF6-FC1F1006501C}" dt="2024-09-17T15:18:10.871" v="1355" actId="20577"/>
          <ac:spMkLst>
            <pc:docMk/>
            <pc:sldMk cId="3640855823" sldId="266"/>
            <ac:spMk id="2" creationId="{8D377329-698D-1A6E-2A01-566E9A4F7BFC}"/>
          </ac:spMkLst>
        </pc:spChg>
        <pc:spChg chg="mod">
          <ac:chgData name="Jegtvik, Line" userId="f72e3a3c-e4c5-45a3-b6c4-3bd7f2e16536" providerId="ADAL" clId="{5BBDEF5F-30D0-4685-BCF6-FC1F1006501C}" dt="2024-09-16T14:30:08.918" v="109" actId="20577"/>
          <ac:spMkLst>
            <pc:docMk/>
            <pc:sldMk cId="3640855823" sldId="266"/>
            <ac:spMk id="3" creationId="{BAA84596-C1ED-495A-15AE-8B15E9E682A5}"/>
          </ac:spMkLst>
        </pc:spChg>
      </pc:sldChg>
      <pc:sldChg chg="delSp modSp new mod">
        <pc:chgData name="Jegtvik, Line" userId="f72e3a3c-e4c5-45a3-b6c4-3bd7f2e16536" providerId="ADAL" clId="{5BBDEF5F-30D0-4685-BCF6-FC1F1006501C}" dt="2024-09-17T15:14:38.601" v="1335" actId="27636"/>
        <pc:sldMkLst>
          <pc:docMk/>
          <pc:sldMk cId="3737102282" sldId="267"/>
        </pc:sldMkLst>
        <pc:spChg chg="mod">
          <ac:chgData name="Jegtvik, Line" userId="f72e3a3c-e4c5-45a3-b6c4-3bd7f2e16536" providerId="ADAL" clId="{5BBDEF5F-30D0-4685-BCF6-FC1F1006501C}" dt="2024-09-17T15:14:38.601" v="1335" actId="27636"/>
          <ac:spMkLst>
            <pc:docMk/>
            <pc:sldMk cId="3737102282" sldId="267"/>
            <ac:spMk id="2" creationId="{BBCCE758-733C-0EB7-4859-B3BC6CCEB713}"/>
          </ac:spMkLst>
        </pc:spChg>
        <pc:spChg chg="del mod">
          <ac:chgData name="Jegtvik, Line" userId="f72e3a3c-e4c5-45a3-b6c4-3bd7f2e16536" providerId="ADAL" clId="{5BBDEF5F-30D0-4685-BCF6-FC1F1006501C}" dt="2024-09-16T14:52:25.602" v="1207" actId="478"/>
          <ac:spMkLst>
            <pc:docMk/>
            <pc:sldMk cId="3737102282" sldId="267"/>
            <ac:spMk id="3" creationId="{8294C327-32DC-C9E1-E890-DC95527D86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391296-4797-4096-9908-6A11E19EC704}" type="datetimeFigureOut">
              <a:rPr lang="nb-NO" smtClean="0"/>
              <a:t>04.11.2024</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EAC137-FB47-4F53-B636-119F32DDB5FF}" type="slidenum">
              <a:rPr lang="nb-NO" smtClean="0"/>
              <a:t>‹#›</a:t>
            </a:fld>
            <a:endParaRPr lang="nb-NO"/>
          </a:p>
        </p:txBody>
      </p:sp>
    </p:spTree>
    <p:extLst>
      <p:ext uri="{BB962C8B-B14F-4D97-AF65-F5344CB8AC3E}">
        <p14:creationId xmlns:p14="http://schemas.microsoft.com/office/powerpoint/2010/main" val="2198317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Gå igjennom økonomien, lovverket og driften av fagforeningen.</a:t>
            </a:r>
          </a:p>
          <a:p>
            <a:r>
              <a:rPr lang="nb-NO"/>
              <a:t>Hvilke lover vi må forholde oss til.</a:t>
            </a:r>
          </a:p>
          <a:p>
            <a:r>
              <a:rPr lang="nb-NO"/>
              <a:t>Rutiner i fagforeningen, overordnet.</a:t>
            </a:r>
          </a:p>
          <a:p>
            <a:r>
              <a:rPr lang="nb-NO"/>
              <a:t>Resultatregnskap vs. Handlingsplan</a:t>
            </a:r>
          </a:p>
          <a:p>
            <a:endParaRPr lang="nb-NO"/>
          </a:p>
          <a:p>
            <a:r>
              <a:rPr lang="nb-NO"/>
              <a:t>Kjør!</a:t>
            </a:r>
          </a:p>
        </p:txBody>
      </p:sp>
      <p:sp>
        <p:nvSpPr>
          <p:cNvPr id="4" name="Plassholder for lysbildenummer 3"/>
          <p:cNvSpPr>
            <a:spLocks noGrp="1"/>
          </p:cNvSpPr>
          <p:nvPr>
            <p:ph type="sldNum" sz="quarter" idx="5"/>
          </p:nvPr>
        </p:nvSpPr>
        <p:spPr/>
        <p:txBody>
          <a:bodyPr/>
          <a:lstStyle/>
          <a:p>
            <a:fld id="{52EAC137-FB47-4F53-B636-119F32DDB5FF}" type="slidenum">
              <a:rPr lang="nb-NO" smtClean="0"/>
              <a:t>1</a:t>
            </a:fld>
            <a:endParaRPr lang="nb-NO"/>
          </a:p>
        </p:txBody>
      </p:sp>
    </p:spTree>
    <p:extLst>
      <p:ext uri="{BB962C8B-B14F-4D97-AF65-F5344CB8AC3E}">
        <p14:creationId xmlns:p14="http://schemas.microsoft.com/office/powerpoint/2010/main" val="2911996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Regnskapsloven: Kapittel 3: §3-2 Årsregnskap og årsberetning, Skal inneholde resultatregnskap, balanse og evt. noteopplysninger.  §3-2a Rettvisende bilde av årsregnskapet. Utarbeidelse og innhold. §3-5 signering av årsberetningen </a:t>
            </a:r>
          </a:p>
          <a:p>
            <a:r>
              <a:rPr lang="nb-NO" dirty="0"/>
              <a:t>Kapittel 5 Vurdering av balansen og gjeld. §6-6 Sammenligning </a:t>
            </a:r>
            <a:r>
              <a:rPr lang="nb-NO"/>
              <a:t>med foregående år.</a:t>
            </a:r>
          </a:p>
          <a:p>
            <a:r>
              <a:rPr lang="nb-NO" dirty="0"/>
              <a:t>Bokføringsloven §4 – Grunnleggende bokføringsprinsippet </a:t>
            </a:r>
          </a:p>
          <a:p>
            <a:endParaRPr lang="nb-NO" dirty="0"/>
          </a:p>
          <a:p>
            <a:r>
              <a:rPr lang="nb-NO" dirty="0"/>
              <a:t>Noteopplysninger kan være relevant, når fagforeningen ønsker å fremheve punkt i regnskapet., alt ettersom hvordan regnskapet er ført. Eks. valgkamp.</a:t>
            </a:r>
          </a:p>
          <a:p>
            <a:endParaRPr lang="nb-NO" dirty="0"/>
          </a:p>
          <a:p>
            <a:r>
              <a:rPr lang="nb-NO" dirty="0"/>
              <a:t>Regnskapsprinsipp, Regnskapsloven kapittel 4: Fagforeninger er ingen typisk kjøp og salg virksomhet, men allikevel kan prinsipper si noe om regnskapsføringen. Utgifter skal føres når de er foretatt, påse spesielt ved årsslutt at alle utgifter for inneværende år er med. Forsiktighetsprinsippet skal bidra til at regnskapet ikke overvurderes. Urealisert tap skal resultatføres, altså eier dere noe som har verdifall, skal det resultatføres. Eksempel kan være aksjer og hytte. </a:t>
            </a:r>
          </a:p>
          <a:p>
            <a:endParaRPr lang="nb-NO" dirty="0"/>
          </a:p>
          <a:p>
            <a:r>
              <a:rPr lang="nb-NO" dirty="0"/>
              <a:t>Bankkort: sørg for at det foreligger retningslinjer for kort. Hvem disponerer disse? Er kort direkte knyttet opp mot driftskonto, eller egen konto. Evt. hvilket beløp skal kunne disponeres.</a:t>
            </a:r>
          </a:p>
        </p:txBody>
      </p:sp>
      <p:sp>
        <p:nvSpPr>
          <p:cNvPr id="4" name="Plassholder for lysbildenummer 3"/>
          <p:cNvSpPr>
            <a:spLocks noGrp="1"/>
          </p:cNvSpPr>
          <p:nvPr>
            <p:ph type="sldNum" sz="quarter" idx="5"/>
          </p:nvPr>
        </p:nvSpPr>
        <p:spPr/>
        <p:txBody>
          <a:bodyPr/>
          <a:lstStyle/>
          <a:p>
            <a:fld id="{52EAC137-FB47-4F53-B636-119F32DDB5FF}" type="slidenum">
              <a:rPr lang="nb-NO" smtClean="0"/>
              <a:t>2</a:t>
            </a:fld>
            <a:endParaRPr lang="nb-NO"/>
          </a:p>
        </p:txBody>
      </p:sp>
    </p:spTree>
    <p:extLst>
      <p:ext uri="{BB962C8B-B14F-4D97-AF65-F5344CB8AC3E}">
        <p14:creationId xmlns:p14="http://schemas.microsoft.com/office/powerpoint/2010/main" val="1589499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Oppbevaring – et av de Grunnleggende bokføringsprinsipper, § 4 </a:t>
            </a:r>
            <a:r>
              <a:rPr lang="nb-NO" err="1"/>
              <a:t>pnkt</a:t>
            </a:r>
            <a:r>
              <a:rPr lang="nb-NO"/>
              <a:t>. 8 </a:t>
            </a:r>
          </a:p>
          <a:p>
            <a:r>
              <a:rPr lang="nb-NO"/>
              <a:t>Primær- og sekundærdokumentasjon. Primærdokumentasjon benyttes som bilag for selve bokføringen. Sekundærdokumentasjon, ikke direkte knyttet opp mot bilagsføringen, men tilleggsinformasjon. Tenk på et bilag som et bevis på det dere legger inn i regnskapet. Eks. fordeling mellom fagforeninger i områder, sender faktura som sier Se vedlegg, legg da ved orde/kvittering som mat, faktura fra hotell. Dette vil da bli primærdokumentasjon. Hva er oppbevaringspliktig </a:t>
            </a:r>
            <a:r>
              <a:rPr lang="nb-NO" err="1"/>
              <a:t>rengskapsmateriell</a:t>
            </a:r>
            <a:r>
              <a:rPr lang="nb-NO"/>
              <a:t>? Se Bokføringsloven §13</a:t>
            </a:r>
          </a:p>
          <a:p>
            <a:endParaRPr lang="nb-NO"/>
          </a:p>
          <a:p>
            <a:pPr marL="0" marR="0" lvl="0" indent="0" algn="l" defTabSz="914400" rtl="0" eaLnBrk="1" fontAlgn="auto" latinLnBrk="0" hangingPunct="1">
              <a:lnSpc>
                <a:spcPct val="100000"/>
              </a:lnSpc>
              <a:spcBef>
                <a:spcPts val="0"/>
              </a:spcBef>
              <a:spcAft>
                <a:spcPts val="0"/>
              </a:spcAft>
              <a:buClrTx/>
              <a:buSzTx/>
              <a:buFontTx/>
              <a:buNone/>
              <a:tabLst/>
              <a:defRPr/>
            </a:pPr>
            <a:r>
              <a:rPr lang="nb-NO"/>
              <a:t>Arkivering: det er fagforeningene selv, som har ansvar for å avlevere arkivmateriell. Anbefalt 4 årsperiode. </a:t>
            </a:r>
            <a:r>
              <a:rPr lang="nb-NO" err="1"/>
              <a:t>Arbark</a:t>
            </a:r>
            <a:r>
              <a:rPr lang="nb-NO"/>
              <a:t>, mer utdypende v/Randi </a:t>
            </a:r>
            <a:r>
              <a:rPr lang="nb-NO" err="1"/>
              <a:t>Nessemo</a:t>
            </a:r>
            <a:endParaRPr lang="nb-NO"/>
          </a:p>
          <a:p>
            <a:endParaRPr lang="nb-NO"/>
          </a:p>
          <a:p>
            <a:r>
              <a:rPr lang="nb-NO"/>
              <a:t>Oppbevaringspliktig materiell: oppbevares i brann- og vannsikkert skap. Elektronisk oppbevaring krever at du tar sikkerhetskopi av materiellet. Bilag som i utgangspunktet er på papir, men som er skannet, kan kastes.</a:t>
            </a:r>
          </a:p>
          <a:p>
            <a:endParaRPr lang="nb-NO"/>
          </a:p>
        </p:txBody>
      </p:sp>
      <p:sp>
        <p:nvSpPr>
          <p:cNvPr id="4" name="Plassholder for lysbildenummer 3"/>
          <p:cNvSpPr>
            <a:spLocks noGrp="1"/>
          </p:cNvSpPr>
          <p:nvPr>
            <p:ph type="sldNum" sz="quarter" idx="5"/>
          </p:nvPr>
        </p:nvSpPr>
        <p:spPr/>
        <p:txBody>
          <a:bodyPr/>
          <a:lstStyle/>
          <a:p>
            <a:fld id="{52EAC137-FB47-4F53-B636-119F32DDB5FF}" type="slidenum">
              <a:rPr lang="nb-NO" smtClean="0"/>
              <a:t>3</a:t>
            </a:fld>
            <a:endParaRPr lang="nb-NO"/>
          </a:p>
        </p:txBody>
      </p:sp>
    </p:spTree>
    <p:extLst>
      <p:ext uri="{BB962C8B-B14F-4D97-AF65-F5344CB8AC3E}">
        <p14:creationId xmlns:p14="http://schemas.microsoft.com/office/powerpoint/2010/main" val="2450641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Attestasjon- og anvisning: prinsipp om dobbel godkjenning. Gjelder alle typer billag. Ingen kan godkjenne egne billag.</a:t>
            </a:r>
          </a:p>
          <a:p>
            <a:endParaRPr lang="nb-NO"/>
          </a:p>
          <a:p>
            <a:r>
              <a:rPr lang="nb-NO"/>
              <a:t>Regnskapet som sak: ser status per </a:t>
            </a:r>
            <a:r>
              <a:rPr lang="nb-NO" err="1"/>
              <a:t>dd</a:t>
            </a:r>
            <a:r>
              <a:rPr lang="nb-NO"/>
              <a:t>. opp imot både budsjett og handlingsplan/aktivitetsplan. Dette gjelder «hele» regnskapet, klubber som pensjonist skal inn i regnskapet. Her bestemmer dere selv hvordan dere ønsker det, enten prosjekt/</a:t>
            </a:r>
            <a:r>
              <a:rPr lang="nb-NO" err="1"/>
              <a:t>avdelingsregnskap</a:t>
            </a:r>
            <a:r>
              <a:rPr lang="nb-NO"/>
              <a:t> eller per konto. Roger vil si noe mer om klubber. Også når det er snakk om budsjett. Handlingsplan bør gjenspeile regnskapet – altså hva dere har bestemt i handlingsplan skal «finne» igjen i regnskapet.</a:t>
            </a:r>
          </a:p>
          <a:p>
            <a:r>
              <a:rPr lang="nb-NO"/>
              <a:t>Vis til et bra og mindre bra resultatregnskap!!</a:t>
            </a:r>
          </a:p>
          <a:p>
            <a:endParaRPr lang="nb-NO"/>
          </a:p>
          <a:p>
            <a:r>
              <a:rPr lang="nb-NO"/>
              <a:t>Regnskapsfirma/ekstern føring: viktig at fagforeningen har et «forhold» til økonomien, og hvordan denne blir ført. </a:t>
            </a:r>
          </a:p>
          <a:p>
            <a:r>
              <a:rPr lang="nb-NO"/>
              <a:t>Kontoplan/kontoklasse:</a:t>
            </a:r>
          </a:p>
          <a:p>
            <a:r>
              <a:rPr lang="nb-NO"/>
              <a:t>1 og 2 = balansekonti</a:t>
            </a:r>
          </a:p>
          <a:p>
            <a:r>
              <a:rPr lang="nb-NO"/>
              <a:t>3 = inntekter</a:t>
            </a:r>
          </a:p>
          <a:p>
            <a:r>
              <a:rPr lang="nb-NO"/>
              <a:t>4 = varekostnader (brukes ikke i fagforeningen)</a:t>
            </a:r>
          </a:p>
          <a:p>
            <a:r>
              <a:rPr lang="nb-NO"/>
              <a:t>5 = lønn og personal</a:t>
            </a:r>
          </a:p>
          <a:p>
            <a:r>
              <a:rPr lang="nb-NO"/>
              <a:t>6 og 7 = driftskostnader</a:t>
            </a:r>
          </a:p>
          <a:p>
            <a:r>
              <a:rPr lang="nb-NO"/>
              <a:t>8 = finansinntekter/- kostnader. Eks. renteinntekt.</a:t>
            </a:r>
          </a:p>
          <a:p>
            <a:endParaRPr lang="nb-NO"/>
          </a:p>
        </p:txBody>
      </p:sp>
      <p:sp>
        <p:nvSpPr>
          <p:cNvPr id="4" name="Plassholder for lysbildenummer 3"/>
          <p:cNvSpPr>
            <a:spLocks noGrp="1"/>
          </p:cNvSpPr>
          <p:nvPr>
            <p:ph type="sldNum" sz="quarter" idx="5"/>
          </p:nvPr>
        </p:nvSpPr>
        <p:spPr/>
        <p:txBody>
          <a:bodyPr/>
          <a:lstStyle/>
          <a:p>
            <a:fld id="{52EAC137-FB47-4F53-B636-119F32DDB5FF}" type="slidenum">
              <a:rPr lang="nb-NO" smtClean="0"/>
              <a:t>4</a:t>
            </a:fld>
            <a:endParaRPr lang="nb-NO"/>
          </a:p>
        </p:txBody>
      </p:sp>
    </p:spTree>
    <p:extLst>
      <p:ext uri="{BB962C8B-B14F-4D97-AF65-F5344CB8AC3E}">
        <p14:creationId xmlns:p14="http://schemas.microsoft.com/office/powerpoint/2010/main" val="3409541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I utgangspunktet er det medlemmene sine penger vi forvalter – det meste bør gå tilbake til dem.</a:t>
            </a:r>
          </a:p>
        </p:txBody>
      </p:sp>
      <p:sp>
        <p:nvSpPr>
          <p:cNvPr id="4" name="Plassholder for lysbildenummer 3"/>
          <p:cNvSpPr>
            <a:spLocks noGrp="1"/>
          </p:cNvSpPr>
          <p:nvPr>
            <p:ph type="sldNum" sz="quarter" idx="5"/>
          </p:nvPr>
        </p:nvSpPr>
        <p:spPr/>
        <p:txBody>
          <a:bodyPr/>
          <a:lstStyle/>
          <a:p>
            <a:fld id="{52EAC137-FB47-4F53-B636-119F32DDB5FF}" type="slidenum">
              <a:rPr lang="nb-NO" smtClean="0"/>
              <a:t>5</a:t>
            </a:fld>
            <a:endParaRPr lang="nb-NO"/>
          </a:p>
        </p:txBody>
      </p:sp>
    </p:spTree>
    <p:extLst>
      <p:ext uri="{BB962C8B-B14F-4D97-AF65-F5344CB8AC3E}">
        <p14:creationId xmlns:p14="http://schemas.microsoft.com/office/powerpoint/2010/main" val="3107497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Viser et oversiktlig resultatregnskap. </a:t>
            </a:r>
          </a:p>
          <a:p>
            <a:r>
              <a:rPr lang="nb-NO"/>
              <a:t>* Inntekter er kontingent.</a:t>
            </a:r>
          </a:p>
        </p:txBody>
      </p:sp>
      <p:sp>
        <p:nvSpPr>
          <p:cNvPr id="4" name="Plassholder for lysbildenummer 3"/>
          <p:cNvSpPr>
            <a:spLocks noGrp="1"/>
          </p:cNvSpPr>
          <p:nvPr>
            <p:ph type="sldNum" sz="quarter" idx="5"/>
          </p:nvPr>
        </p:nvSpPr>
        <p:spPr/>
        <p:txBody>
          <a:bodyPr/>
          <a:lstStyle/>
          <a:p>
            <a:fld id="{52EAC137-FB47-4F53-B636-119F32DDB5FF}" type="slidenum">
              <a:rPr lang="nb-NO" smtClean="0"/>
              <a:t>6</a:t>
            </a:fld>
            <a:endParaRPr lang="nb-NO"/>
          </a:p>
        </p:txBody>
      </p:sp>
    </p:spTree>
    <p:extLst>
      <p:ext uri="{BB962C8B-B14F-4D97-AF65-F5344CB8AC3E}">
        <p14:creationId xmlns:p14="http://schemas.microsoft.com/office/powerpoint/2010/main" val="4184855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Alle som utbetaler lønn/godtgjøring eller andre ytelser skal levere a-melding. Dette innebærer rapport på skatt og aga. Alltid AGA!! Gjøres via regnskapssystem/</a:t>
            </a:r>
            <a:r>
              <a:rPr lang="nb-NO" err="1"/>
              <a:t>lønnsystem</a:t>
            </a:r>
            <a:r>
              <a:rPr lang="nb-NO"/>
              <a:t> eller manuelt via Skattetaten.no – direkte a-melding. Leveres i den mnd. godtgjøringen er utbetalt. Erfart at en av våre fagforeninger har mottatt varsel om kontroll fra Skatteetaten.</a:t>
            </a:r>
          </a:p>
          <a:p>
            <a:endParaRPr lang="nb-NO"/>
          </a:p>
          <a:p>
            <a:r>
              <a:rPr lang="nb-NO"/>
              <a:t>Brønnøysundregisteret oppdateres når det er endringer i sammensetning av styret, ofte etter årsmøter. Gjerne hvem har prokura, altså hvem underskrive for fagforeningen i det daglige. Samordnet registermelding. Send med årsmøteprotokoll – denne skal vi snakke om mer i morgen.</a:t>
            </a:r>
          </a:p>
        </p:txBody>
      </p:sp>
      <p:sp>
        <p:nvSpPr>
          <p:cNvPr id="4" name="Plassholder for lysbildenummer 3"/>
          <p:cNvSpPr>
            <a:spLocks noGrp="1"/>
          </p:cNvSpPr>
          <p:nvPr>
            <p:ph type="sldNum" sz="quarter" idx="5"/>
          </p:nvPr>
        </p:nvSpPr>
        <p:spPr/>
        <p:txBody>
          <a:bodyPr/>
          <a:lstStyle/>
          <a:p>
            <a:fld id="{52EAC137-FB47-4F53-B636-119F32DDB5FF}" type="slidenum">
              <a:rPr lang="nb-NO" smtClean="0"/>
              <a:t>7</a:t>
            </a:fld>
            <a:endParaRPr lang="nb-NO"/>
          </a:p>
        </p:txBody>
      </p:sp>
    </p:spTree>
    <p:extLst>
      <p:ext uri="{BB962C8B-B14F-4D97-AF65-F5344CB8AC3E}">
        <p14:creationId xmlns:p14="http://schemas.microsoft.com/office/powerpoint/2010/main" val="669966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Balanseligningen: eiendeler = ek og gjeld. EK = eiendeler – gjeld</a:t>
            </a:r>
          </a:p>
          <a:p>
            <a:endParaRPr lang="nb-NO"/>
          </a:p>
          <a:p>
            <a:r>
              <a:rPr lang="nb-NO"/>
              <a:t>Revisjonsprogram fagforeninger er under revidering. Spre dette til deres revisorer i fagforeningene.</a:t>
            </a:r>
          </a:p>
          <a:p>
            <a:endParaRPr lang="nb-NO"/>
          </a:p>
          <a:p>
            <a:r>
              <a:rPr lang="nb-NO"/>
              <a:t>Revisjonsberetning er en kontroll og skriftlig uttalelse om regnskapet. En bekreftelse på at en uavhengig part har kontrollert opplysningene. Revisjonsberetningen skal gjennomføres, signeres og dateres rett etter at årsregnskapet er levert.</a:t>
            </a:r>
          </a:p>
          <a:p>
            <a:r>
              <a:rPr lang="nb-NO"/>
              <a:t>Mal for revisjonsberetning, inneholder følgende grunnelementer – hva skal revisjonsberetning inneholde.</a:t>
            </a:r>
          </a:p>
        </p:txBody>
      </p:sp>
      <p:sp>
        <p:nvSpPr>
          <p:cNvPr id="4" name="Plassholder for lysbildenummer 3"/>
          <p:cNvSpPr>
            <a:spLocks noGrp="1"/>
          </p:cNvSpPr>
          <p:nvPr>
            <p:ph type="sldNum" sz="quarter" idx="5"/>
          </p:nvPr>
        </p:nvSpPr>
        <p:spPr/>
        <p:txBody>
          <a:bodyPr/>
          <a:lstStyle/>
          <a:p>
            <a:fld id="{52EAC137-FB47-4F53-B636-119F32DDB5FF}" type="slidenum">
              <a:rPr lang="nb-NO" smtClean="0"/>
              <a:t>8</a:t>
            </a:fld>
            <a:endParaRPr lang="nb-NO"/>
          </a:p>
        </p:txBody>
      </p:sp>
    </p:spTree>
    <p:extLst>
      <p:ext uri="{BB962C8B-B14F-4D97-AF65-F5344CB8AC3E}">
        <p14:creationId xmlns:p14="http://schemas.microsoft.com/office/powerpoint/2010/main" val="17999985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943601" y="1868379"/>
            <a:ext cx="7245480" cy="655940"/>
          </a:xfrm>
        </p:spPr>
        <p:txBody>
          <a:bodyPr/>
          <a:lstStyle/>
          <a:p>
            <a:r>
              <a:rPr lang="nb-NO"/>
              <a:t>Klikk for å redigere tittelstil</a:t>
            </a:r>
            <a:endParaRPr lang="en-US"/>
          </a:p>
        </p:txBody>
      </p:sp>
      <p:sp>
        <p:nvSpPr>
          <p:cNvPr id="3" name="Subtitle 2"/>
          <p:cNvSpPr>
            <a:spLocks noGrp="1"/>
          </p:cNvSpPr>
          <p:nvPr>
            <p:ph type="subTitle" idx="1"/>
          </p:nvPr>
        </p:nvSpPr>
        <p:spPr>
          <a:xfrm>
            <a:off x="943601" y="2524318"/>
            <a:ext cx="7245480" cy="1314450"/>
          </a:xfrm>
        </p:spPr>
        <p:txBody>
          <a:bodyPr>
            <a:normAutofit/>
          </a:bodyPr>
          <a:lstStyle>
            <a:lvl1pPr marL="0" indent="0" algn="l">
              <a:buNone/>
              <a:defRPr sz="1800">
                <a:solidFill>
                  <a:srgbClr val="66666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en-US"/>
          </a:p>
        </p:txBody>
      </p:sp>
      <p:pic>
        <p:nvPicPr>
          <p:cNvPr id="15" name="Bilde 14" descr="Hjertet(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52843"/>
            <a:ext cx="9144000" cy="1304925"/>
          </a:xfrm>
          <a:prstGeom prst="rect">
            <a:avLst/>
          </a:prstGeom>
        </p:spPr>
      </p:pic>
      <p:pic>
        <p:nvPicPr>
          <p:cNvPr id="17" name="Bilde 16" descr="Fagforbundet logo-07.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3651" y="528557"/>
            <a:ext cx="1574660" cy="291958"/>
          </a:xfrm>
          <a:prstGeom prst="rect">
            <a:avLst/>
          </a:prstGeom>
        </p:spPr>
      </p:pic>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tel og tabell">
    <p:spTree>
      <p:nvGrpSpPr>
        <p:cNvPr id="1" name=""/>
        <p:cNvGrpSpPr/>
        <p:nvPr/>
      </p:nvGrpSpPr>
      <p:grpSpPr>
        <a:xfrm>
          <a:off x="0" y="0"/>
          <a:ext cx="0" cy="0"/>
          <a:chOff x="0" y="0"/>
          <a:chExt cx="0" cy="0"/>
        </a:xfrm>
      </p:grpSpPr>
      <p:sp>
        <p:nvSpPr>
          <p:cNvPr id="4" name="Plassholder for tabell 3"/>
          <p:cNvSpPr>
            <a:spLocks noGrp="1"/>
          </p:cNvSpPr>
          <p:nvPr>
            <p:ph type="tbl" sz="quarter" idx="10"/>
          </p:nvPr>
        </p:nvSpPr>
        <p:spPr>
          <a:xfrm>
            <a:off x="588385" y="1514475"/>
            <a:ext cx="7695190" cy="2880512"/>
          </a:xfrm>
        </p:spPr>
        <p:txBody>
          <a:bodyPr/>
          <a:lstStyle>
            <a:lvl1pPr marL="0" indent="0">
              <a:buNone/>
              <a:defRPr/>
            </a:lvl1pPr>
          </a:lstStyle>
          <a:p>
            <a:r>
              <a:rPr lang="nb-NO"/>
              <a:t>Klikk ikonet for å legge til en tabell</a:t>
            </a:r>
          </a:p>
        </p:txBody>
      </p:sp>
      <p:sp>
        <p:nvSpPr>
          <p:cNvPr id="6" name="Title 1"/>
          <p:cNvSpPr>
            <a:spLocks noGrp="1"/>
          </p:cNvSpPr>
          <p:nvPr>
            <p:ph type="title"/>
          </p:nvPr>
        </p:nvSpPr>
        <p:spPr>
          <a:xfrm>
            <a:off x="588385" y="545112"/>
            <a:ext cx="7967232" cy="857250"/>
          </a:xfrm>
        </p:spPr>
        <p:txBody>
          <a:bodyPr/>
          <a:lstStyle/>
          <a:p>
            <a:r>
              <a:rPr lang="nb-NO"/>
              <a:t>Klikk for å redigere tittelstil</a:t>
            </a:r>
            <a:endParaRPr lang="en-US"/>
          </a:p>
        </p:txBody>
      </p:sp>
      <p:pic>
        <p:nvPicPr>
          <p:cNvPr id="5" name="Bilde 4"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988328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p:cNvSpPr>
            <a:spLocks noGrp="1"/>
          </p:cNvSpPr>
          <p:nvPr>
            <p:ph type="ctrTitle"/>
          </p:nvPr>
        </p:nvSpPr>
        <p:spPr>
          <a:xfrm>
            <a:off x="943601" y="1868379"/>
            <a:ext cx="7245480" cy="655940"/>
          </a:xfrm>
        </p:spPr>
        <p:txBody>
          <a:bodyPr/>
          <a:lstStyle/>
          <a:p>
            <a:r>
              <a:rPr lang="nb-NO"/>
              <a:t>Klikk for å redigere tittelstil</a:t>
            </a:r>
            <a:endParaRPr lang="en-US"/>
          </a:p>
        </p:txBody>
      </p:sp>
      <p:sp>
        <p:nvSpPr>
          <p:cNvPr id="3" name="Subtitle 2"/>
          <p:cNvSpPr>
            <a:spLocks noGrp="1"/>
          </p:cNvSpPr>
          <p:nvPr>
            <p:ph type="subTitle" idx="1"/>
          </p:nvPr>
        </p:nvSpPr>
        <p:spPr>
          <a:xfrm>
            <a:off x="943601" y="2524318"/>
            <a:ext cx="7245480" cy="1314450"/>
          </a:xfrm>
        </p:spPr>
        <p:txBody>
          <a:bodyPr>
            <a:normAutofit/>
          </a:bodyPr>
          <a:lstStyle>
            <a:lvl1pPr marL="0" indent="0" algn="l">
              <a:buNone/>
              <a:defRPr sz="1800">
                <a:solidFill>
                  <a:srgbClr val="66666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en-US"/>
          </a:p>
        </p:txBody>
      </p:sp>
      <p:pic>
        <p:nvPicPr>
          <p:cNvPr id="7" name="Bilde 6"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3651" y="528557"/>
            <a:ext cx="1574660" cy="291958"/>
          </a:xfrm>
          <a:prstGeom prst="rect">
            <a:avLst/>
          </a:prstGeom>
        </p:spPr>
      </p:pic>
      <p:pic>
        <p:nvPicPr>
          <p:cNvPr id="9" name="Bilde 8" descr="Hjertet(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652843"/>
            <a:ext cx="9144000" cy="1304925"/>
          </a:xfrm>
          <a:prstGeom prst="rect">
            <a:avLst/>
          </a:prstGeom>
        </p:spPr>
      </p:pic>
    </p:spTree>
    <p:extLst>
      <p:ext uri="{BB962C8B-B14F-4D97-AF65-F5344CB8AC3E}">
        <p14:creationId xmlns:p14="http://schemas.microsoft.com/office/powerpoint/2010/main" val="523156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dex">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88385" y="1590457"/>
            <a:ext cx="7967230" cy="2825540"/>
          </a:xfrm>
        </p:spPr>
        <p:txBody>
          <a:bodyPr/>
          <a:lstStyle>
            <a:lvl1pPr marL="342900" indent="-342900">
              <a:lnSpc>
                <a:spcPct val="100000"/>
              </a:lnSpc>
              <a:spcAft>
                <a:spcPts val="1800"/>
              </a:spcAft>
              <a:buSzPct val="100000"/>
              <a:buFontTx/>
              <a:buBlip>
                <a:blip r:embed="rId2"/>
              </a:buBlip>
              <a:defRPr u="none" strike="noStrike">
                <a:ln>
                  <a:noFill/>
                </a:ln>
              </a:defRPr>
            </a:lvl1pPr>
            <a:lvl2pPr>
              <a:spcAft>
                <a:spcPts val="600"/>
              </a:spcAft>
              <a:buClr>
                <a:srgbClr val="FC3729"/>
              </a:buClr>
              <a:defRPr/>
            </a:lvl2pPr>
            <a:lvl3pPr>
              <a:spcAft>
                <a:spcPts val="600"/>
              </a:spcAft>
              <a:buClr>
                <a:srgbClr val="FC3729"/>
              </a:buClr>
              <a:defRPr/>
            </a:lvl3pPr>
            <a:lvl4pPr>
              <a:spcAft>
                <a:spcPts val="600"/>
              </a:spcAft>
              <a:buClr>
                <a:srgbClr val="FC3729"/>
              </a:buClr>
              <a:defRPr/>
            </a:lvl4pPr>
            <a:lvl5pPr>
              <a:spcAft>
                <a:spcPts val="600"/>
              </a:spcAft>
              <a:buClr>
                <a:srgbClr val="FC3729"/>
              </a:buClr>
              <a:defRPr/>
            </a:lvl5pPr>
          </a:lstStyle>
          <a:p>
            <a:pPr lvl="0"/>
            <a:r>
              <a:rPr lang="en-US"/>
              <a:t>Click to edit Master text styles</a:t>
            </a:r>
          </a:p>
        </p:txBody>
      </p:sp>
      <p:sp>
        <p:nvSpPr>
          <p:cNvPr id="9" name="Title 1"/>
          <p:cNvSpPr>
            <a:spLocks noGrp="1"/>
          </p:cNvSpPr>
          <p:nvPr>
            <p:ph type="title"/>
          </p:nvPr>
        </p:nvSpPr>
        <p:spPr>
          <a:xfrm>
            <a:off x="588385" y="545112"/>
            <a:ext cx="7967232" cy="857250"/>
          </a:xfrm>
        </p:spPr>
        <p:txBody>
          <a:bodyPr/>
          <a:lstStyle/>
          <a:p>
            <a:r>
              <a:rPr lang="nb-NO"/>
              <a:t>Klikk for å redigere tittelstil</a:t>
            </a:r>
            <a:endParaRPr lang="en-US"/>
          </a:p>
        </p:txBody>
      </p:sp>
      <p:pic>
        <p:nvPicPr>
          <p:cNvPr id="4" name="Bilde 3" descr="Fagforbundet logo-07.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ullet points">
    <p:spTree>
      <p:nvGrpSpPr>
        <p:cNvPr id="1" name=""/>
        <p:cNvGrpSpPr/>
        <p:nvPr/>
      </p:nvGrpSpPr>
      <p:grpSpPr>
        <a:xfrm>
          <a:off x="0" y="0"/>
          <a:ext cx="0" cy="0"/>
          <a:chOff x="0" y="0"/>
          <a:chExt cx="0" cy="0"/>
        </a:xfrm>
      </p:grpSpPr>
      <p:sp>
        <p:nvSpPr>
          <p:cNvPr id="2" name="Title 1"/>
          <p:cNvSpPr>
            <a:spLocks noGrp="1"/>
          </p:cNvSpPr>
          <p:nvPr>
            <p:ph type="title"/>
          </p:nvPr>
        </p:nvSpPr>
        <p:spPr>
          <a:xfrm>
            <a:off x="588385" y="545112"/>
            <a:ext cx="7967232" cy="857250"/>
          </a:xfrm>
        </p:spPr>
        <p:txBody>
          <a:bodyPr/>
          <a:lstStyle/>
          <a:p>
            <a:r>
              <a:rPr lang="nb-NO"/>
              <a:t>Klikk for å redigere tittelstil</a:t>
            </a:r>
            <a:endParaRPr lang="en-US"/>
          </a:p>
        </p:txBody>
      </p:sp>
      <p:sp>
        <p:nvSpPr>
          <p:cNvPr id="3" name="Content Placeholder 2"/>
          <p:cNvSpPr>
            <a:spLocks noGrp="1"/>
          </p:cNvSpPr>
          <p:nvPr>
            <p:ph idx="1"/>
          </p:nvPr>
        </p:nvSpPr>
        <p:spPr>
          <a:xfrm>
            <a:off x="588385" y="1392379"/>
            <a:ext cx="7967230" cy="2778932"/>
          </a:xfrm>
        </p:spPr>
        <p:txBody>
          <a:bodyPr/>
          <a:lstStyle>
            <a:lvl1pPr marL="342900" indent="-342000">
              <a:lnSpc>
                <a:spcPct val="100000"/>
              </a:lnSpc>
              <a:spcAft>
                <a:spcPts val="600"/>
              </a:spcAft>
              <a:buClr>
                <a:srgbClr val="FC3729"/>
              </a:buClr>
              <a:buSzPct val="100000"/>
              <a:buFont typeface="Source Sans Pro" panose="020B0503030403020204" pitchFamily="34" charset="0"/>
              <a:buChar char="→"/>
              <a:defRPr sz="1600" u="none" strike="noStrike">
                <a:ln>
                  <a:noFill/>
                </a:ln>
              </a:defRPr>
            </a:lvl1pPr>
            <a:lvl2pPr>
              <a:spcAft>
                <a:spcPts val="600"/>
              </a:spcAft>
              <a:buClr>
                <a:srgbClr val="FC3729"/>
              </a:buClr>
              <a:defRPr/>
            </a:lvl2pPr>
            <a:lvl3pPr>
              <a:spcAft>
                <a:spcPts val="600"/>
              </a:spcAft>
              <a:buClr>
                <a:srgbClr val="FC3729"/>
              </a:buClr>
              <a:defRPr/>
            </a:lvl3pPr>
            <a:lvl4pPr>
              <a:spcAft>
                <a:spcPts val="600"/>
              </a:spcAft>
              <a:buClr>
                <a:srgbClr val="FC3729"/>
              </a:buClr>
              <a:defRPr/>
            </a:lvl4pPr>
            <a:lvl5pPr>
              <a:buClr>
                <a:srgbClr val="FC3729"/>
              </a:buCl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pic>
        <p:nvPicPr>
          <p:cNvPr id="12" name="Bilde 11"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425481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588385" y="545112"/>
            <a:ext cx="5119007" cy="857250"/>
          </a:xfrm>
        </p:spPr>
        <p:txBody>
          <a:bodyPr/>
          <a:lstStyle/>
          <a:p>
            <a:r>
              <a:rPr lang="nb-NO"/>
              <a:t>Klikk for å redigere tittelstil</a:t>
            </a:r>
            <a:endParaRPr lang="en-US"/>
          </a:p>
        </p:txBody>
      </p:sp>
      <p:sp>
        <p:nvSpPr>
          <p:cNvPr id="5" name="Plassholder for tekst 4"/>
          <p:cNvSpPr>
            <a:spLocks noGrp="1"/>
          </p:cNvSpPr>
          <p:nvPr>
            <p:ph type="body" sz="quarter" idx="10"/>
          </p:nvPr>
        </p:nvSpPr>
        <p:spPr>
          <a:xfrm>
            <a:off x="588963" y="1386874"/>
            <a:ext cx="5118429" cy="2166937"/>
          </a:xfrm>
        </p:spPr>
        <p:txBody>
          <a:bodyPr/>
          <a:lstStyle>
            <a:lvl1pPr marL="0" indent="0">
              <a:buFontTx/>
              <a:buNone/>
              <a:defRPr/>
            </a:lvl1pPr>
            <a:lvl2pPr marL="742950" indent="-285750">
              <a:buClr>
                <a:srgbClr val="FC3729"/>
              </a:buClr>
              <a:buFont typeface="Arial"/>
              <a:buChar char="•"/>
              <a:defRPr/>
            </a:lvl2pPr>
            <a:lvl3pPr marL="1200150" indent="-285750">
              <a:buClr>
                <a:srgbClr val="FC3729"/>
              </a:buClr>
              <a:buFont typeface="Lucida Grande"/>
              <a:buChar char="‑"/>
              <a:defRPr/>
            </a:lvl3pPr>
            <a:lvl4pPr>
              <a:buClr>
                <a:srgbClr val="FC3729"/>
              </a:buClr>
              <a:defRPr/>
            </a:lvl4pPr>
            <a:lvl5pPr>
              <a:buClr>
                <a:srgbClr val="FC3729"/>
              </a:buClr>
              <a:defRPr/>
            </a:lvl5pPr>
          </a:lstStyle>
          <a:p>
            <a:pPr lvl="0"/>
            <a:r>
              <a:rPr lang="nb-NO"/>
              <a:t>Klikk for å redigere tekststiler i malen</a:t>
            </a:r>
          </a:p>
        </p:txBody>
      </p:sp>
      <p:pic>
        <p:nvPicPr>
          <p:cNvPr id="9" name="Bilde 8"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355952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7" name="Plassholder for bilde 6"/>
          <p:cNvSpPr>
            <a:spLocks noGrp="1"/>
          </p:cNvSpPr>
          <p:nvPr>
            <p:ph type="pic" sz="quarter" idx="11" hasCustomPrompt="1"/>
          </p:nvPr>
        </p:nvSpPr>
        <p:spPr>
          <a:xfrm>
            <a:off x="4918127" y="568173"/>
            <a:ext cx="3672000" cy="4030998"/>
          </a:xfrm>
        </p:spPr>
        <p:txBody>
          <a:bodyPr anchor="ctr"/>
          <a:lstStyle>
            <a:lvl1pPr marL="0" indent="0" algn="ctr">
              <a:buNone/>
              <a:defRPr/>
            </a:lvl1pPr>
          </a:lstStyle>
          <a:p>
            <a:r>
              <a:rPr lang="nb-NO"/>
              <a:t>Bilde</a:t>
            </a:r>
          </a:p>
        </p:txBody>
      </p:sp>
      <p:sp>
        <p:nvSpPr>
          <p:cNvPr id="13" name="Title 1"/>
          <p:cNvSpPr>
            <a:spLocks noGrp="1"/>
          </p:cNvSpPr>
          <p:nvPr>
            <p:ph type="title" hasCustomPrompt="1"/>
          </p:nvPr>
        </p:nvSpPr>
        <p:spPr>
          <a:xfrm>
            <a:off x="588385" y="656721"/>
            <a:ext cx="3640950" cy="1096348"/>
          </a:xfrm>
        </p:spPr>
        <p:txBody>
          <a:bodyPr/>
          <a:lstStyle/>
          <a:p>
            <a:r>
              <a:rPr lang="en-US"/>
              <a:t>Click to edit title style</a:t>
            </a:r>
          </a:p>
        </p:txBody>
      </p:sp>
      <p:sp>
        <p:nvSpPr>
          <p:cNvPr id="14" name="Plassholder for tekst 4"/>
          <p:cNvSpPr>
            <a:spLocks noGrp="1"/>
          </p:cNvSpPr>
          <p:nvPr>
            <p:ph type="body" sz="quarter" idx="10"/>
          </p:nvPr>
        </p:nvSpPr>
        <p:spPr>
          <a:xfrm>
            <a:off x="588385" y="1864476"/>
            <a:ext cx="3641527" cy="2177997"/>
          </a:xfrm>
        </p:spPr>
        <p:txBody>
          <a:bodyPr/>
          <a:lstStyle>
            <a:lvl1pPr marL="0" indent="0">
              <a:buFontTx/>
              <a:buNone/>
              <a:defRPr/>
            </a:lvl1pPr>
            <a:lvl2pPr marL="742950" indent="-285750">
              <a:buClr>
                <a:srgbClr val="FC3729"/>
              </a:buClr>
              <a:buFont typeface="Arial"/>
              <a:buChar char="•"/>
              <a:defRPr/>
            </a:lvl2pPr>
            <a:lvl3pPr marL="1200150" indent="-285750">
              <a:buClr>
                <a:srgbClr val="FC3729"/>
              </a:buClr>
              <a:buFont typeface="Lucida Grande"/>
              <a:buChar char="‑"/>
              <a:defRPr/>
            </a:lvl3pPr>
            <a:lvl4pPr>
              <a:buClr>
                <a:srgbClr val="FC3729"/>
              </a:buClr>
              <a:defRPr/>
            </a:lvl4pPr>
            <a:lvl5pPr>
              <a:buClr>
                <a:srgbClr val="FC3729"/>
              </a:buClr>
              <a:defRPr/>
            </a:lvl5pPr>
          </a:lstStyle>
          <a:p>
            <a:pPr lvl="0"/>
            <a:r>
              <a:rPr lang="nb-NO"/>
              <a:t>Klikk for å redigere tekststiler i malen</a:t>
            </a:r>
          </a:p>
          <a:p>
            <a:pPr lvl="1"/>
            <a:r>
              <a:rPr lang="nb-NO"/>
              <a:t>Andre nivå</a:t>
            </a:r>
          </a:p>
          <a:p>
            <a:pPr lvl="2"/>
            <a:r>
              <a:rPr lang="nb-NO"/>
              <a:t>Tredje nivå</a:t>
            </a:r>
          </a:p>
        </p:txBody>
      </p:sp>
      <p:pic>
        <p:nvPicPr>
          <p:cNvPr id="20" name="Bilde 19"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99171"/>
            <a:ext cx="1574660" cy="291958"/>
          </a:xfrm>
          <a:prstGeom prst="rect">
            <a:avLst/>
          </a:prstGeom>
        </p:spPr>
      </p:pic>
    </p:spTree>
    <p:extLst>
      <p:ext uri="{BB962C8B-B14F-4D97-AF65-F5344CB8AC3E}">
        <p14:creationId xmlns:p14="http://schemas.microsoft.com/office/powerpoint/2010/main" val="3680408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20580" y="657297"/>
            <a:ext cx="3672000" cy="1095771"/>
          </a:xfrm>
        </p:spPr>
        <p:txBody>
          <a:bodyPr/>
          <a:lstStyle/>
          <a:p>
            <a:r>
              <a:rPr lang="en-US"/>
              <a:t>Click to edit title style</a:t>
            </a:r>
          </a:p>
        </p:txBody>
      </p:sp>
      <p:sp>
        <p:nvSpPr>
          <p:cNvPr id="11" name="Plassholder for tekst 4"/>
          <p:cNvSpPr>
            <a:spLocks noGrp="1"/>
          </p:cNvSpPr>
          <p:nvPr>
            <p:ph type="body" sz="quarter" idx="12"/>
          </p:nvPr>
        </p:nvSpPr>
        <p:spPr>
          <a:xfrm>
            <a:off x="4921734" y="1864476"/>
            <a:ext cx="3672000" cy="2177997"/>
          </a:xfrm>
        </p:spPr>
        <p:txBody>
          <a:bodyPr/>
          <a:lstStyle>
            <a:lvl1pPr marL="0" indent="0">
              <a:buFontTx/>
              <a:buNone/>
              <a:defRPr/>
            </a:lvl1pPr>
            <a:lvl2pPr marL="742950" indent="-285750">
              <a:buClr>
                <a:srgbClr val="FC3729"/>
              </a:buClr>
              <a:buFont typeface="Arial"/>
              <a:buChar char="•"/>
              <a:defRPr/>
            </a:lvl2pPr>
            <a:lvl3pPr marL="1200150" indent="-285750">
              <a:buClr>
                <a:srgbClr val="FC3729"/>
              </a:buClr>
              <a:buFont typeface="Lucida Grande"/>
              <a:buChar char="‑"/>
              <a:defRPr/>
            </a:lvl3pPr>
            <a:lvl4pPr>
              <a:buClr>
                <a:srgbClr val="FC3729"/>
              </a:buClr>
              <a:defRPr/>
            </a:lvl4pPr>
            <a:lvl5pPr>
              <a:buClr>
                <a:srgbClr val="FC3729"/>
              </a:buClr>
              <a:defRPr/>
            </a:lvl5pPr>
          </a:lstStyle>
          <a:p>
            <a:pPr lvl="0"/>
            <a:r>
              <a:rPr lang="nb-NO"/>
              <a:t>Klikk for å redigere tekststiler i malen</a:t>
            </a:r>
          </a:p>
          <a:p>
            <a:pPr lvl="1"/>
            <a:r>
              <a:rPr lang="nb-NO"/>
              <a:t>Andre nivå</a:t>
            </a:r>
          </a:p>
          <a:p>
            <a:pPr lvl="2"/>
            <a:r>
              <a:rPr lang="nb-NO"/>
              <a:t>Tredje nivå</a:t>
            </a:r>
          </a:p>
        </p:txBody>
      </p:sp>
      <p:sp>
        <p:nvSpPr>
          <p:cNvPr id="12" name="Plassholder for bilde 6"/>
          <p:cNvSpPr>
            <a:spLocks noGrp="1"/>
          </p:cNvSpPr>
          <p:nvPr>
            <p:ph type="pic" sz="quarter" idx="13" hasCustomPrompt="1"/>
          </p:nvPr>
        </p:nvSpPr>
        <p:spPr>
          <a:xfrm>
            <a:off x="681361" y="568174"/>
            <a:ext cx="3672000" cy="3124952"/>
          </a:xfrm>
        </p:spPr>
        <p:txBody>
          <a:bodyPr anchor="ctr"/>
          <a:lstStyle>
            <a:lvl1pPr marL="0" indent="0" algn="ctr">
              <a:buNone/>
              <a:defRPr/>
            </a:lvl1pPr>
          </a:lstStyle>
          <a:p>
            <a:r>
              <a:rPr lang="nb-NO"/>
              <a:t>Bilde</a:t>
            </a:r>
          </a:p>
        </p:txBody>
      </p:sp>
      <p:pic>
        <p:nvPicPr>
          <p:cNvPr id="18" name="Bilde 17"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1361" y="4645639"/>
            <a:ext cx="1574660" cy="291958"/>
          </a:xfrm>
          <a:prstGeom prst="rect">
            <a:avLst/>
          </a:prstGeom>
        </p:spPr>
      </p:pic>
    </p:spTree>
    <p:extLst>
      <p:ext uri="{BB962C8B-B14F-4D97-AF65-F5344CB8AC3E}">
        <p14:creationId xmlns:p14="http://schemas.microsoft.com/office/powerpoint/2010/main" val="3268191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Plassholder for tekst 8"/>
          <p:cNvSpPr>
            <a:spLocks noGrp="1"/>
          </p:cNvSpPr>
          <p:nvPr>
            <p:ph type="body" sz="quarter" idx="10"/>
          </p:nvPr>
        </p:nvSpPr>
        <p:spPr>
          <a:xfrm>
            <a:off x="623888" y="651737"/>
            <a:ext cx="5760000" cy="3152775"/>
          </a:xfrm>
        </p:spPr>
        <p:txBody>
          <a:bodyPr/>
          <a:lstStyle>
            <a:lvl1pPr marL="0" indent="0">
              <a:lnSpc>
                <a:spcPct val="100000"/>
              </a:lnSpc>
              <a:spcBef>
                <a:spcPts val="600"/>
              </a:spcBef>
              <a:spcAft>
                <a:spcPts val="0"/>
              </a:spcAft>
              <a:buNone/>
              <a:defRPr sz="2500" b="0" i="0"/>
            </a:lvl1pPr>
            <a:lvl2pPr marL="742950" indent="-285750">
              <a:spcAft>
                <a:spcPts val="600"/>
              </a:spcAft>
              <a:buClr>
                <a:srgbClr val="FC3729"/>
              </a:buClr>
              <a:buFont typeface="Arial"/>
              <a:buChar char="•"/>
              <a:defRPr/>
            </a:lvl2pPr>
            <a:lvl3pPr marL="1143000" indent="-228600">
              <a:spcAft>
                <a:spcPts val="600"/>
              </a:spcAft>
              <a:buClr>
                <a:srgbClr val="FC3729"/>
              </a:buClr>
              <a:buFont typeface="Lucida Grande"/>
              <a:buChar char="-"/>
              <a:defRPr/>
            </a:lvl3pPr>
            <a:lvl4pPr marL="1600200" indent="-228600">
              <a:spcAft>
                <a:spcPts val="600"/>
              </a:spcAft>
              <a:buClr>
                <a:srgbClr val="FC3729"/>
              </a:buClr>
              <a:buFont typeface="Arial"/>
              <a:buChar char="•"/>
              <a:defRPr/>
            </a:lvl4pPr>
            <a:lvl5pPr>
              <a:spcAft>
                <a:spcPts val="600"/>
              </a:spcAft>
              <a:buClr>
                <a:srgbClr val="FC3729"/>
              </a:buClr>
              <a:defRPr/>
            </a:lvl5pPr>
          </a:lstStyle>
          <a:p>
            <a:pPr lvl="0"/>
            <a:r>
              <a:rPr lang="nb-NO"/>
              <a:t>Klikk for å redigere tekststiler i malen</a:t>
            </a:r>
          </a:p>
        </p:txBody>
      </p:sp>
      <p:pic>
        <p:nvPicPr>
          <p:cNvPr id="12" name="Bilde 11"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2118048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re tittel">
    <p:spTree>
      <p:nvGrpSpPr>
        <p:cNvPr id="1" name=""/>
        <p:cNvGrpSpPr/>
        <p:nvPr/>
      </p:nvGrpSpPr>
      <p:grpSpPr>
        <a:xfrm>
          <a:off x="0" y="0"/>
          <a:ext cx="0" cy="0"/>
          <a:chOff x="0" y="0"/>
          <a:chExt cx="0" cy="0"/>
        </a:xfrm>
      </p:grpSpPr>
      <p:sp>
        <p:nvSpPr>
          <p:cNvPr id="6" name="Title 1"/>
          <p:cNvSpPr>
            <a:spLocks noGrp="1"/>
          </p:cNvSpPr>
          <p:nvPr>
            <p:ph type="title"/>
          </p:nvPr>
        </p:nvSpPr>
        <p:spPr>
          <a:xfrm>
            <a:off x="588385" y="545112"/>
            <a:ext cx="7967232" cy="857250"/>
          </a:xfrm>
        </p:spPr>
        <p:txBody>
          <a:bodyPr/>
          <a:lstStyle/>
          <a:p>
            <a:r>
              <a:rPr lang="nb-NO"/>
              <a:t>Klikk for å redigere tittelstil</a:t>
            </a:r>
            <a:endParaRPr lang="en-US"/>
          </a:p>
        </p:txBody>
      </p:sp>
      <p:pic>
        <p:nvPicPr>
          <p:cNvPr id="8" name="Bilde 7"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1084712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pic>
        <p:nvPicPr>
          <p:cNvPr id="2" name="Bilde 1" descr="Fagforbundet logo-07.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182" y="4585429"/>
            <a:ext cx="1574660" cy="291958"/>
          </a:xfrm>
          <a:prstGeom prst="rect">
            <a:avLst/>
          </a:prstGeom>
        </p:spPr>
      </p:pic>
    </p:spTree>
    <p:extLst>
      <p:ext uri="{BB962C8B-B14F-4D97-AF65-F5344CB8AC3E}">
        <p14:creationId xmlns:p14="http://schemas.microsoft.com/office/powerpoint/2010/main" val="124922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8F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9913" y="1888341"/>
            <a:ext cx="7424176" cy="640960"/>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Text Placeholder 2"/>
          <p:cNvSpPr>
            <a:spLocks noGrp="1"/>
          </p:cNvSpPr>
          <p:nvPr>
            <p:ph type="body" idx="1"/>
          </p:nvPr>
        </p:nvSpPr>
        <p:spPr>
          <a:xfrm>
            <a:off x="859912" y="2522955"/>
            <a:ext cx="7424176" cy="174992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67" r:id="rId3"/>
    <p:sldLayoutId id="2147493468" r:id="rId4"/>
    <p:sldLayoutId id="2147493469" r:id="rId5"/>
    <p:sldLayoutId id="2147493470" r:id="rId6"/>
    <p:sldLayoutId id="2147493471" r:id="rId7"/>
    <p:sldLayoutId id="2147493461" r:id="rId8"/>
    <p:sldLayoutId id="2147493462" r:id="rId9"/>
    <p:sldLayoutId id="2147493474" r:id="rId10"/>
    <p:sldLayoutId id="2147493472" r:id="rId11"/>
  </p:sldLayoutIdLst>
  <p:txStyles>
    <p:titleStyle>
      <a:lvl1pPr algn="l" defTabSz="457200" rtl="0" eaLnBrk="1" latinLnBrk="0" hangingPunct="1">
        <a:spcBef>
          <a:spcPct val="0"/>
        </a:spcBef>
        <a:buNone/>
        <a:defRPr sz="3000" b="1" kern="1200">
          <a:solidFill>
            <a:srgbClr val="3C3C3B"/>
          </a:solidFill>
          <a:latin typeface="Source Sans Pro"/>
          <a:ea typeface="+mj-ea"/>
          <a:cs typeface="Source Sans Pro"/>
        </a:defRPr>
      </a:lvl1pPr>
    </p:titleStyle>
    <p:bodyStyle>
      <a:lvl1pPr marL="342900" indent="-342900" algn="l" defTabSz="457200" rtl="0" eaLnBrk="1" latinLnBrk="0" hangingPunct="1">
        <a:spcBef>
          <a:spcPct val="20000"/>
        </a:spcBef>
        <a:buClr>
          <a:srgbClr val="FC3729"/>
        </a:buClr>
        <a:buFont typeface="Source Sans Pro" panose="020B0503030403020204" pitchFamily="34" charset="0"/>
        <a:buChar char="→"/>
        <a:defRPr sz="1600" kern="1200">
          <a:solidFill>
            <a:srgbClr val="3C3C3B"/>
          </a:solidFill>
          <a:latin typeface="Source Sans Pro"/>
          <a:ea typeface="+mn-ea"/>
          <a:cs typeface="Source Sans Pro"/>
        </a:defRPr>
      </a:lvl1pPr>
      <a:lvl2pPr marL="742950" indent="-285750" algn="l" defTabSz="457200" rtl="0" eaLnBrk="1" latinLnBrk="0" hangingPunct="1">
        <a:spcBef>
          <a:spcPct val="20000"/>
        </a:spcBef>
        <a:buClr>
          <a:srgbClr val="FC3729"/>
        </a:buClr>
        <a:buFont typeface="Arial" panose="020B0604020202020204" pitchFamily="34" charset="0"/>
        <a:buChar char="›"/>
        <a:defRPr sz="1600" kern="1200">
          <a:solidFill>
            <a:srgbClr val="3C3C3B"/>
          </a:solidFill>
          <a:latin typeface="Source Sans Pro"/>
          <a:ea typeface="+mn-ea"/>
          <a:cs typeface="Source Sans Pro"/>
        </a:defRPr>
      </a:lvl2pPr>
      <a:lvl3pPr marL="1143000" indent="-228600" algn="l" defTabSz="457200" rtl="0" eaLnBrk="1" latinLnBrk="0" hangingPunct="1">
        <a:spcBef>
          <a:spcPct val="20000"/>
        </a:spcBef>
        <a:buClr>
          <a:srgbClr val="FC3729"/>
        </a:buClr>
        <a:buFont typeface="Source Sans Pro" panose="020B0503030403020204" pitchFamily="34" charset="0"/>
        <a:buChar char="»"/>
        <a:defRPr sz="1600" kern="1200">
          <a:solidFill>
            <a:srgbClr val="3C3C3B"/>
          </a:solidFill>
          <a:latin typeface="Source Sans Pro"/>
          <a:ea typeface="+mn-ea"/>
          <a:cs typeface="Source Sans Pro"/>
        </a:defRPr>
      </a:lvl3pPr>
      <a:lvl4pPr marL="1657350" indent="-285750" algn="l" defTabSz="457200" rtl="0" eaLnBrk="1" latinLnBrk="0" hangingPunct="1">
        <a:spcBef>
          <a:spcPct val="20000"/>
        </a:spcBef>
        <a:buClr>
          <a:srgbClr val="FC3729"/>
        </a:buClr>
        <a:buFont typeface="Source Sans Pro" panose="020B0503030403020204" pitchFamily="34" charset="0"/>
        <a:buChar char="‒"/>
        <a:defRPr sz="1600" kern="1200">
          <a:solidFill>
            <a:srgbClr val="3C3C3B"/>
          </a:solidFill>
          <a:latin typeface="Source Sans Pro"/>
          <a:ea typeface="+mn-ea"/>
          <a:cs typeface="Source Sans Pro"/>
        </a:defRPr>
      </a:lvl4pPr>
      <a:lvl5pPr marL="2057400" indent="-228600" algn="l" defTabSz="457200" rtl="0" eaLnBrk="1" latinLnBrk="0" hangingPunct="1">
        <a:spcBef>
          <a:spcPct val="20000"/>
        </a:spcBef>
        <a:buClr>
          <a:srgbClr val="FC3729"/>
        </a:buClr>
        <a:buFont typeface="Arial" panose="020B0604020202020204" pitchFamily="34" charset="0"/>
        <a:buChar char="•"/>
        <a:defRPr sz="1600" kern="1200">
          <a:solidFill>
            <a:srgbClr val="3C3C3B"/>
          </a:solidFill>
          <a:latin typeface="Source Sans Pro"/>
          <a:ea typeface="+mn-ea"/>
          <a:cs typeface="Source Sans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lovdata.no/dokument/NL/lov/1998-07-17-56"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lovdata.no/dokument/NL/lov/1998-07-17-56/KAPITTEL_6#KAPITTEL_6" TargetMode="External"/><Relationship Id="rId4" Type="http://schemas.openxmlformats.org/officeDocument/2006/relationships/hyperlink" Target="https://lovdata.no/dokument/NL/lov/2004-11-19-73"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lovdata.no/dokument/NL/lov/2004-11-19-73"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arbark.no/"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skatteetaten.no/bedrift-og-organisasjon/arbeidsgiver/a-meldingen/skjema-og-tjenester/direkte-leveri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brreg.no/lag-og-foreninger/endre-opplysninger-for-lag-eller-forenin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agforbundetno-my.sharepoint.com/personal/line_jegtvik_fagforbundet_no/Documents/Vedlegg/Forslag%20til%20revisjonsprogram%20for%20fagforeninger.docx?web=1"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fagforbundetno.sharepoint.com/sites/Fylkeskrets-trondelag-t-R/Delte%20dokumenter/General/Administrativt/Maler%20og%20Rutiner/Maler/Revisjonsberetning.docx?web=1"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a:bodyPr>
          <a:lstStyle/>
          <a:p>
            <a:r>
              <a:rPr lang="nb-NO"/>
              <a:t>Økonomi i fagforeningene</a:t>
            </a:r>
          </a:p>
        </p:txBody>
      </p:sp>
      <p:sp>
        <p:nvSpPr>
          <p:cNvPr id="3" name="Undertittel 2"/>
          <p:cNvSpPr>
            <a:spLocks noGrp="1"/>
          </p:cNvSpPr>
          <p:nvPr>
            <p:ph type="subTitle" idx="1"/>
          </p:nvPr>
        </p:nvSpPr>
        <p:spPr/>
        <p:txBody>
          <a:bodyPr/>
          <a:lstStyle/>
          <a:p>
            <a:r>
              <a:rPr lang="nb-NO"/>
              <a:t>Fagforbundet Trøndelag</a:t>
            </a:r>
          </a:p>
        </p:txBody>
      </p:sp>
    </p:spTree>
    <p:extLst>
      <p:ext uri="{BB962C8B-B14F-4D97-AF65-F5344CB8AC3E}">
        <p14:creationId xmlns:p14="http://schemas.microsoft.com/office/powerpoint/2010/main" val="2058606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588385" y="1590456"/>
            <a:ext cx="7967230" cy="3007931"/>
          </a:xfrm>
        </p:spPr>
        <p:txBody>
          <a:bodyPr>
            <a:normAutofit fontScale="85000" lnSpcReduction="20000"/>
          </a:bodyPr>
          <a:lstStyle/>
          <a:p>
            <a:r>
              <a:rPr lang="nb-NO" dirty="0"/>
              <a:t>Fagforeninger er bokføringspliktige. Gjeldende regelverk er regnskaps- og bokføringsloven.                </a:t>
            </a:r>
            <a:r>
              <a:rPr lang="nb-NO" dirty="0">
                <a:hlinkClick r:id="rId3"/>
              </a:rPr>
              <a:t>Lov om årsregnskap </a:t>
            </a:r>
            <a:r>
              <a:rPr lang="nb-NO" dirty="0" err="1">
                <a:hlinkClick r:id="rId3"/>
              </a:rPr>
              <a:t>m.v</a:t>
            </a:r>
            <a:r>
              <a:rPr lang="nb-NO" dirty="0">
                <a:hlinkClick r:id="rId3"/>
              </a:rPr>
              <a:t>. (regnskapsloven) – Lovdata</a:t>
            </a:r>
            <a:r>
              <a:rPr lang="nb-NO" dirty="0"/>
              <a:t>                                                                                                                                                 </a:t>
            </a:r>
            <a:r>
              <a:rPr lang="nb-NO" dirty="0">
                <a:hlinkClick r:id="rId4"/>
              </a:rPr>
              <a:t>Lov om bokføring (bokføringsloven) - Lovdata</a:t>
            </a:r>
            <a:endParaRPr lang="nb-NO" dirty="0"/>
          </a:p>
          <a:p>
            <a:r>
              <a:rPr lang="nb-NO" dirty="0"/>
              <a:t>Regnskapsloven § 6 – 1 og § 6 - 2, beskriver oppsett av resultat og balanseregnskap. </a:t>
            </a:r>
            <a:r>
              <a:rPr lang="nb-NO" dirty="0">
                <a:hlinkClick r:id="rId5"/>
              </a:rPr>
              <a:t>https://lovdata.no/dokument/NL/lov/1998-07-17-56/KAPITTEL_6#KAPITTEL_6</a:t>
            </a:r>
            <a:endParaRPr lang="nb-NO" dirty="0"/>
          </a:p>
          <a:p>
            <a:r>
              <a:rPr lang="nb-NO" dirty="0"/>
              <a:t>Regnskapsloven § 7 Noteopplysninger, kan fravikes for små foretak.</a:t>
            </a:r>
          </a:p>
          <a:p>
            <a:r>
              <a:rPr lang="nb-NO" dirty="0"/>
              <a:t>Regnskapsprinsipp</a:t>
            </a:r>
          </a:p>
          <a:p>
            <a:r>
              <a:rPr lang="nb-NO" dirty="0"/>
              <a:t>Bankkort i fagforeningen stiller særskilte krav til dokumentasjon om formål, deltakere og kvitteringer som grunnlag for transaksjonen.</a:t>
            </a:r>
          </a:p>
          <a:p>
            <a:pPr marL="0" indent="0">
              <a:buNone/>
            </a:pPr>
            <a:endParaRPr lang="nb-NO" dirty="0"/>
          </a:p>
          <a:p>
            <a:pPr marL="0" indent="0">
              <a:buNone/>
            </a:pPr>
            <a:endParaRPr lang="nb-NO" dirty="0"/>
          </a:p>
          <a:p>
            <a:pPr marL="0" indent="0">
              <a:buNone/>
            </a:pPr>
            <a:endParaRPr lang="nb-NO" dirty="0"/>
          </a:p>
          <a:p>
            <a:pPr marL="0" indent="0">
              <a:buNone/>
            </a:pPr>
            <a:endParaRPr lang="nb-NO" dirty="0"/>
          </a:p>
        </p:txBody>
      </p:sp>
      <p:sp>
        <p:nvSpPr>
          <p:cNvPr id="5" name="Tittel 4"/>
          <p:cNvSpPr>
            <a:spLocks noGrp="1"/>
          </p:cNvSpPr>
          <p:nvPr>
            <p:ph type="title"/>
          </p:nvPr>
        </p:nvSpPr>
        <p:spPr/>
        <p:txBody>
          <a:bodyPr/>
          <a:lstStyle/>
          <a:p>
            <a:r>
              <a:rPr lang="nb-NO"/>
              <a:t>Lovverk</a:t>
            </a:r>
          </a:p>
        </p:txBody>
      </p:sp>
    </p:spTree>
    <p:extLst>
      <p:ext uri="{BB962C8B-B14F-4D97-AF65-F5344CB8AC3E}">
        <p14:creationId xmlns:p14="http://schemas.microsoft.com/office/powerpoint/2010/main" val="129344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8D377329-698D-1A6E-2A01-566E9A4F7BFC}"/>
              </a:ext>
            </a:extLst>
          </p:cNvPr>
          <p:cNvSpPr>
            <a:spLocks noGrp="1"/>
          </p:cNvSpPr>
          <p:nvPr>
            <p:ph idx="1"/>
          </p:nvPr>
        </p:nvSpPr>
        <p:spPr>
          <a:xfrm>
            <a:off x="588385" y="1590456"/>
            <a:ext cx="7967230" cy="2917749"/>
          </a:xfrm>
        </p:spPr>
        <p:txBody>
          <a:bodyPr>
            <a:normAutofit fontScale="25000" lnSpcReduction="20000"/>
          </a:bodyPr>
          <a:lstStyle/>
          <a:p>
            <a:pPr>
              <a:lnSpc>
                <a:spcPct val="120000"/>
              </a:lnSpc>
              <a:spcAft>
                <a:spcPts val="0"/>
              </a:spcAft>
            </a:pPr>
            <a:r>
              <a:rPr lang="nb-NO" sz="5200"/>
              <a:t>Oppbevaringspliktig regnskapsmateriell, </a:t>
            </a:r>
            <a:r>
              <a:rPr lang="nb-NO" sz="5200">
                <a:hlinkClick r:id="rId3"/>
              </a:rPr>
              <a:t>bokføringsloven § 13</a:t>
            </a:r>
            <a:r>
              <a:rPr lang="nb-NO" sz="5200"/>
              <a:t>                                          			             </a:t>
            </a:r>
          </a:p>
          <a:p>
            <a:pPr marL="0" indent="0">
              <a:lnSpc>
                <a:spcPct val="120000"/>
              </a:lnSpc>
              <a:spcAft>
                <a:spcPts val="0"/>
              </a:spcAft>
              <a:buNone/>
            </a:pPr>
            <a:r>
              <a:rPr lang="nb-NO" sz="5200"/>
              <a:t>	- Regnskapsmateriell skal oppbevares i Norge i 5 år etter regnskapsårets slutt. 			                                              	</a:t>
            </a:r>
            <a:r>
              <a:rPr lang="nb-NO" sz="4800"/>
              <a:t>Årsregnskap og annen pliktig årsregnskapsrapportering, årsberetning og revisjonsberetning. Herunder 	reiseregninger.     </a:t>
            </a:r>
          </a:p>
          <a:p>
            <a:pPr marL="0" indent="0">
              <a:lnSpc>
                <a:spcPct val="120000"/>
              </a:lnSpc>
              <a:spcAft>
                <a:spcPts val="0"/>
              </a:spcAft>
              <a:buNone/>
            </a:pPr>
            <a:r>
              <a:rPr lang="nb-NO" sz="5200"/>
              <a:t>	- Avtaler (av større betydning), </a:t>
            </a:r>
            <a:r>
              <a:rPr lang="nb-NO" sz="5200" b="0" i="0">
                <a:solidFill>
                  <a:srgbClr val="333333"/>
                </a:solidFill>
                <a:effectLst/>
                <a:latin typeface="Source Sans Pro" panose="020B0503030403020204" pitchFamily="34" charset="0"/>
                <a:ea typeface="Source Sans Pro" panose="020B0503030403020204" pitchFamily="34" charset="0"/>
              </a:rPr>
              <a:t>korrespondanse som gir vesentlig tilleggsinformasjon i 	tilknytning til en 	bokført opplysning, oppbevares i </a:t>
            </a:r>
            <a:r>
              <a:rPr lang="nb-NO" sz="5200">
                <a:solidFill>
                  <a:srgbClr val="333333"/>
                </a:solidFill>
                <a:latin typeface="Source Sans Pro" panose="020B0503030403020204" pitchFamily="34" charset="0"/>
                <a:ea typeface="Source Sans Pro" panose="020B0503030403020204" pitchFamily="34" charset="0"/>
              </a:rPr>
              <a:t>3,5 år etter regnskapsårets slutt.</a:t>
            </a:r>
            <a:r>
              <a:rPr lang="nb-NO" sz="5200"/>
              <a:t>   </a:t>
            </a:r>
          </a:p>
          <a:p>
            <a:pPr marL="0" indent="0">
              <a:lnSpc>
                <a:spcPct val="120000"/>
              </a:lnSpc>
              <a:spcAft>
                <a:spcPts val="0"/>
              </a:spcAft>
              <a:buNone/>
            </a:pPr>
            <a:endParaRPr lang="nb-NO" sz="5200"/>
          </a:p>
          <a:p>
            <a:pPr>
              <a:spcAft>
                <a:spcPts val="0"/>
              </a:spcAft>
            </a:pPr>
            <a:r>
              <a:rPr lang="nb-NO" sz="5200"/>
              <a:t>Oppbevaring av protokoller</a:t>
            </a:r>
          </a:p>
          <a:p>
            <a:pPr marL="0" indent="0">
              <a:lnSpc>
                <a:spcPct val="120000"/>
              </a:lnSpc>
              <a:spcAft>
                <a:spcPts val="0"/>
              </a:spcAft>
              <a:buNone/>
            </a:pPr>
            <a:r>
              <a:rPr lang="nb-NO" sz="5200"/>
              <a:t>	- Styreprotokoller skal oppbevares i hele fagforeningens levetid.</a:t>
            </a:r>
          </a:p>
          <a:p>
            <a:pPr marL="0" indent="0">
              <a:lnSpc>
                <a:spcPct val="120000"/>
              </a:lnSpc>
              <a:spcBef>
                <a:spcPts val="0"/>
              </a:spcBef>
              <a:spcAft>
                <a:spcPts val="0"/>
              </a:spcAft>
              <a:buNone/>
            </a:pPr>
            <a:r>
              <a:rPr lang="nb-NO" sz="5200"/>
              <a:t>	- Arbeiderbevegelsens arkiv og bibliotek – </a:t>
            </a:r>
            <a:r>
              <a:rPr lang="x-none" sz="5200">
                <a:hlinkClick r:id="rId4"/>
              </a:rPr>
              <a:t>Arbark - Arbeiderbevegelsens arkiv og bibliotek</a:t>
            </a:r>
            <a:endParaRPr lang="x-none" sz="5200"/>
          </a:p>
          <a:p>
            <a:pPr marL="0" indent="0">
              <a:spcAft>
                <a:spcPts val="0"/>
              </a:spcAft>
              <a:buNone/>
            </a:pPr>
            <a:endParaRPr lang="nb-NO" sz="5200"/>
          </a:p>
          <a:p>
            <a:pPr>
              <a:spcAft>
                <a:spcPts val="0"/>
              </a:spcAft>
            </a:pPr>
            <a:r>
              <a:rPr lang="nb-NO" sz="5200"/>
              <a:t>Oppbevaringspliktig materiell skal oppbevares ordnet, og sikres mot ødeleggelse, tap og endring</a:t>
            </a:r>
            <a:r>
              <a:rPr lang="nb-NO" sz="4800"/>
              <a:t>.</a:t>
            </a:r>
          </a:p>
          <a:p>
            <a:pPr marL="0" indent="0">
              <a:buNone/>
            </a:pPr>
            <a:endParaRPr lang="nb-NO" sz="3700"/>
          </a:p>
          <a:p>
            <a:pPr marL="0" indent="0">
              <a:buNone/>
            </a:pPr>
            <a:r>
              <a:rPr lang="nb-NO" sz="2900"/>
              <a:t>       </a:t>
            </a:r>
            <a:endParaRPr lang="nb-NO"/>
          </a:p>
          <a:p>
            <a:pPr marL="0" indent="0">
              <a:buNone/>
            </a:pPr>
            <a:endParaRPr lang="nb-NO"/>
          </a:p>
          <a:p>
            <a:pPr marL="0" indent="0">
              <a:buNone/>
            </a:pPr>
            <a:endParaRPr lang="nb-NO"/>
          </a:p>
        </p:txBody>
      </p:sp>
      <p:sp>
        <p:nvSpPr>
          <p:cNvPr id="3" name="Tittel 2">
            <a:extLst>
              <a:ext uri="{FF2B5EF4-FFF2-40B4-BE49-F238E27FC236}">
                <a16:creationId xmlns:a16="http://schemas.microsoft.com/office/drawing/2014/main" id="{BAA84596-C1ED-495A-15AE-8B15E9E682A5}"/>
              </a:ext>
            </a:extLst>
          </p:cNvPr>
          <p:cNvSpPr>
            <a:spLocks noGrp="1"/>
          </p:cNvSpPr>
          <p:nvPr>
            <p:ph type="title"/>
          </p:nvPr>
        </p:nvSpPr>
        <p:spPr>
          <a:xfrm>
            <a:off x="588385" y="545112"/>
            <a:ext cx="7967232" cy="826488"/>
          </a:xfrm>
        </p:spPr>
        <p:txBody>
          <a:bodyPr/>
          <a:lstStyle/>
          <a:p>
            <a:r>
              <a:rPr lang="nb-NO"/>
              <a:t>Oppbevaring </a:t>
            </a:r>
          </a:p>
        </p:txBody>
      </p:sp>
    </p:spTree>
    <p:extLst>
      <p:ext uri="{BB962C8B-B14F-4D97-AF65-F5344CB8AC3E}">
        <p14:creationId xmlns:p14="http://schemas.microsoft.com/office/powerpoint/2010/main" val="3640855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a:t>Rutiner</a:t>
            </a:r>
          </a:p>
        </p:txBody>
      </p:sp>
      <p:sp>
        <p:nvSpPr>
          <p:cNvPr id="5" name="Plassholder for innhold 4"/>
          <p:cNvSpPr>
            <a:spLocks noGrp="1"/>
          </p:cNvSpPr>
          <p:nvPr>
            <p:ph idx="1"/>
          </p:nvPr>
        </p:nvSpPr>
        <p:spPr/>
        <p:txBody>
          <a:bodyPr/>
          <a:lstStyle/>
          <a:p>
            <a:r>
              <a:rPr lang="nb-NO"/>
              <a:t>Fullmaktstruktur:                                                                                                                          attestasjon og anvisning av utgifter, faktura og kvitteringer/utlegg.</a:t>
            </a:r>
          </a:p>
          <a:p>
            <a:r>
              <a:rPr lang="nb-NO"/>
              <a:t>Regnskapet settes som sak i styremøter.</a:t>
            </a:r>
          </a:p>
          <a:p>
            <a:r>
              <a:rPr lang="nb-NO"/>
              <a:t>Bevilgninger og kjøp av betydning, skal være i tråd med vedtak.</a:t>
            </a:r>
          </a:p>
          <a:p>
            <a:r>
              <a:rPr lang="nb-NO"/>
              <a:t>Fane2 fordelingsrapport, hver mnd. er regnskapsbilag.</a:t>
            </a:r>
          </a:p>
          <a:p>
            <a:r>
              <a:rPr lang="nb-NO"/>
              <a:t>Fagforeningens styre har det hele og fulle ansvaret for økonomien, selv om de benytter seg av regnskapsfirma/ekstern føring.</a:t>
            </a:r>
          </a:p>
          <a:p>
            <a:pPr marL="900" indent="0">
              <a:buNone/>
            </a:pPr>
            <a:endParaRPr lang="nb-NO"/>
          </a:p>
          <a:p>
            <a:pPr marL="900" indent="0">
              <a:buNone/>
            </a:pPr>
            <a:endParaRPr lang="nb-NO"/>
          </a:p>
        </p:txBody>
      </p:sp>
    </p:spTree>
    <p:extLst>
      <p:ext uri="{BB962C8B-B14F-4D97-AF65-F5344CB8AC3E}">
        <p14:creationId xmlns:p14="http://schemas.microsoft.com/office/powerpoint/2010/main" val="126865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7ED35B4-A135-079F-EE64-292513F82AA0}"/>
              </a:ext>
            </a:extLst>
          </p:cNvPr>
          <p:cNvSpPr>
            <a:spLocks noGrp="1"/>
          </p:cNvSpPr>
          <p:nvPr>
            <p:ph type="title"/>
          </p:nvPr>
        </p:nvSpPr>
        <p:spPr>
          <a:xfrm>
            <a:off x="4920580" y="657298"/>
            <a:ext cx="3672000" cy="113196"/>
          </a:xfrm>
        </p:spPr>
        <p:txBody>
          <a:bodyPr>
            <a:noAutofit/>
          </a:bodyPr>
          <a:lstStyle/>
          <a:p>
            <a:r>
              <a:rPr lang="en-US" sz="1600" err="1"/>
              <a:t>Resultatregnskap</a:t>
            </a:r>
            <a:r>
              <a:rPr lang="en-US" sz="1600"/>
              <a:t> vs. </a:t>
            </a:r>
            <a:r>
              <a:rPr lang="en-US" sz="1600" err="1"/>
              <a:t>handlingsplan</a:t>
            </a:r>
            <a:endParaRPr lang="en-US" sz="1600"/>
          </a:p>
        </p:txBody>
      </p:sp>
      <p:sp>
        <p:nvSpPr>
          <p:cNvPr id="11" name="Text Placeholder 2">
            <a:extLst>
              <a:ext uri="{FF2B5EF4-FFF2-40B4-BE49-F238E27FC236}">
                <a16:creationId xmlns:a16="http://schemas.microsoft.com/office/drawing/2014/main" id="{78EC9EF0-138C-CDD1-54BF-A5E516F99DAD}"/>
              </a:ext>
            </a:extLst>
          </p:cNvPr>
          <p:cNvSpPr>
            <a:spLocks noGrp="1"/>
          </p:cNvSpPr>
          <p:nvPr>
            <p:ph type="body" sz="quarter" idx="12"/>
          </p:nvPr>
        </p:nvSpPr>
        <p:spPr>
          <a:xfrm>
            <a:off x="4921734" y="914400"/>
            <a:ext cx="3672000" cy="3660926"/>
          </a:xfrm>
        </p:spPr>
        <p:txBody>
          <a:bodyPr/>
          <a:lstStyle/>
          <a:p>
            <a:pPr marL="285750" indent="-285750">
              <a:buFont typeface="Arial" panose="020B0604020202020204" pitchFamily="34" charset="0"/>
              <a:buChar char="•"/>
            </a:pPr>
            <a:r>
              <a:rPr lang="en-US" sz="1400"/>
              <a:t>Minimal medlemsaktivitet.</a:t>
            </a:r>
          </a:p>
          <a:p>
            <a:pPr marL="285750" indent="-285750">
              <a:buFont typeface="Arial" panose="020B0604020202020204" pitchFamily="34" charset="0"/>
              <a:buChar char="•"/>
            </a:pPr>
            <a:r>
              <a:rPr lang="en-US" sz="1400"/>
              <a:t>Ingen </a:t>
            </a:r>
            <a:r>
              <a:rPr lang="en-US" sz="1400" err="1"/>
              <a:t>spor</a:t>
            </a:r>
            <a:r>
              <a:rPr lang="en-US" sz="1400"/>
              <a:t> av </a:t>
            </a:r>
            <a:r>
              <a:rPr lang="en-US" sz="1400" err="1"/>
              <a:t>yrkesseksjoner</a:t>
            </a:r>
            <a:r>
              <a:rPr lang="en-US" sz="1400"/>
              <a:t> </a:t>
            </a:r>
            <a:r>
              <a:rPr lang="en-US" sz="1400" err="1"/>
              <a:t>eller</a:t>
            </a:r>
            <a:r>
              <a:rPr lang="en-US" sz="1400"/>
              <a:t> </a:t>
            </a:r>
            <a:r>
              <a:rPr lang="en-US" sz="1400" err="1"/>
              <a:t>utvalg</a:t>
            </a:r>
            <a:r>
              <a:rPr lang="en-US" sz="1400"/>
              <a:t>.</a:t>
            </a:r>
          </a:p>
          <a:p>
            <a:pPr marL="285750" indent="-285750">
              <a:buFont typeface="Arial" panose="020B0604020202020204" pitchFamily="34" charset="0"/>
              <a:buChar char="•"/>
            </a:pPr>
            <a:r>
              <a:rPr lang="en-US" sz="1400" err="1"/>
              <a:t>Driften</a:t>
            </a:r>
            <a:r>
              <a:rPr lang="en-US" sz="1400"/>
              <a:t> av </a:t>
            </a:r>
            <a:r>
              <a:rPr lang="en-US" sz="1400" err="1"/>
              <a:t>fagforeningen</a:t>
            </a:r>
            <a:r>
              <a:rPr lang="en-US" sz="1400"/>
              <a:t> </a:t>
            </a:r>
            <a:r>
              <a:rPr lang="en-US" sz="1400" err="1"/>
              <a:t>utgjør</a:t>
            </a:r>
            <a:r>
              <a:rPr lang="en-US" sz="1400"/>
              <a:t> ca. 54% av </a:t>
            </a:r>
            <a:r>
              <a:rPr lang="en-US" sz="1400" err="1"/>
              <a:t>inntekter</a:t>
            </a:r>
            <a:r>
              <a:rPr lang="en-US" sz="1400"/>
              <a:t>. </a:t>
            </a:r>
            <a:r>
              <a:rPr lang="en-US" sz="1400" err="1"/>
              <a:t>Øvrige</a:t>
            </a:r>
            <a:r>
              <a:rPr lang="en-US" sz="1400"/>
              <a:t> </a:t>
            </a:r>
            <a:r>
              <a:rPr lang="en-US" sz="1400" err="1"/>
              <a:t>utgifter</a:t>
            </a:r>
            <a:r>
              <a:rPr lang="en-US" sz="1400"/>
              <a:t> er </a:t>
            </a:r>
            <a:r>
              <a:rPr lang="en-US" sz="1400" err="1"/>
              <a:t>kontingenter</a:t>
            </a:r>
            <a:r>
              <a:rPr lang="en-US" sz="1400"/>
              <a:t>.</a:t>
            </a:r>
          </a:p>
          <a:p>
            <a:endParaRPr lang="en-US"/>
          </a:p>
        </p:txBody>
      </p:sp>
      <p:pic>
        <p:nvPicPr>
          <p:cNvPr id="3" name="Bilde 2" descr="Et bilde som inneholder tekst, skjermbilde, dokument, Font&#10;&#10;Automatisk generert beskrivelse">
            <a:extLst>
              <a:ext uri="{FF2B5EF4-FFF2-40B4-BE49-F238E27FC236}">
                <a16:creationId xmlns:a16="http://schemas.microsoft.com/office/drawing/2014/main" id="{70CF7601-A973-B22B-C271-999283B58A2E}"/>
              </a:ext>
            </a:extLst>
          </p:cNvPr>
          <p:cNvPicPr>
            <a:picLocks noChangeAspect="1"/>
          </p:cNvPicPr>
          <p:nvPr/>
        </p:nvPicPr>
        <p:blipFill>
          <a:blip r:embed="rId3"/>
          <a:stretch>
            <a:fillRect/>
          </a:stretch>
        </p:blipFill>
        <p:spPr>
          <a:xfrm>
            <a:off x="674177" y="348712"/>
            <a:ext cx="2952542" cy="4226614"/>
          </a:xfrm>
          <a:prstGeom prst="rect">
            <a:avLst/>
          </a:prstGeom>
          <a:noFill/>
        </p:spPr>
      </p:pic>
    </p:spTree>
    <p:extLst>
      <p:ext uri="{BB962C8B-B14F-4D97-AF65-F5344CB8AC3E}">
        <p14:creationId xmlns:p14="http://schemas.microsoft.com/office/powerpoint/2010/main" val="4101772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FA4ED8E-8581-5DEF-1A9E-E008F566D205}"/>
              </a:ext>
            </a:extLst>
          </p:cNvPr>
          <p:cNvSpPr>
            <a:spLocks noGrp="1"/>
          </p:cNvSpPr>
          <p:nvPr>
            <p:ph type="title"/>
          </p:nvPr>
        </p:nvSpPr>
        <p:spPr>
          <a:xfrm>
            <a:off x="4920580" y="170481"/>
            <a:ext cx="3672000" cy="302217"/>
          </a:xfrm>
        </p:spPr>
        <p:txBody>
          <a:bodyPr>
            <a:noAutofit/>
          </a:bodyPr>
          <a:lstStyle/>
          <a:p>
            <a:r>
              <a:rPr lang="en-US" sz="1600" err="1"/>
              <a:t>Resultatregnskap</a:t>
            </a:r>
            <a:r>
              <a:rPr lang="en-US" sz="1600"/>
              <a:t> vs. </a:t>
            </a:r>
            <a:r>
              <a:rPr lang="en-US" sz="1600" err="1"/>
              <a:t>handlingsplan</a:t>
            </a:r>
            <a:endParaRPr lang="en-US" sz="1600"/>
          </a:p>
        </p:txBody>
      </p:sp>
      <p:sp>
        <p:nvSpPr>
          <p:cNvPr id="10" name="Text Placeholder 2">
            <a:extLst>
              <a:ext uri="{FF2B5EF4-FFF2-40B4-BE49-F238E27FC236}">
                <a16:creationId xmlns:a16="http://schemas.microsoft.com/office/drawing/2014/main" id="{8569A022-7D5F-B221-2E98-097024298BA1}"/>
              </a:ext>
            </a:extLst>
          </p:cNvPr>
          <p:cNvSpPr>
            <a:spLocks noGrp="1"/>
          </p:cNvSpPr>
          <p:nvPr>
            <p:ph type="body" sz="quarter" idx="12"/>
          </p:nvPr>
        </p:nvSpPr>
        <p:spPr>
          <a:xfrm>
            <a:off x="4921734" y="472698"/>
            <a:ext cx="3672000" cy="4013504"/>
          </a:xfrm>
        </p:spPr>
        <p:txBody>
          <a:bodyPr>
            <a:normAutofit/>
          </a:bodyPr>
          <a:lstStyle/>
          <a:p>
            <a:pPr marL="285750" indent="-285750">
              <a:buFont typeface="Arial" panose="020B0604020202020204" pitchFamily="34" charset="0"/>
              <a:buChar char="•"/>
            </a:pPr>
            <a:r>
              <a:rPr lang="en-US" sz="1400" err="1"/>
              <a:t>Viser</a:t>
            </a:r>
            <a:r>
              <a:rPr lang="en-US" sz="1400"/>
              <a:t> </a:t>
            </a:r>
            <a:r>
              <a:rPr lang="en-US" sz="1400" err="1"/>
              <a:t>tydelig</a:t>
            </a:r>
            <a:r>
              <a:rPr lang="en-US" sz="1400"/>
              <a:t> </a:t>
            </a:r>
            <a:r>
              <a:rPr lang="en-US" sz="1400" err="1"/>
              <a:t>medlemsaktivitet</a:t>
            </a:r>
            <a:r>
              <a:rPr lang="en-US" sz="1400"/>
              <a:t>.</a:t>
            </a:r>
          </a:p>
          <a:p>
            <a:pPr marL="285750" indent="-285750">
              <a:buFont typeface="Arial" panose="020B0604020202020204" pitchFamily="34" charset="0"/>
              <a:buChar char="•"/>
            </a:pPr>
            <a:r>
              <a:rPr lang="en-US" sz="1400" err="1"/>
              <a:t>Aktivitet</a:t>
            </a:r>
            <a:r>
              <a:rPr lang="en-US" sz="1400"/>
              <a:t> </a:t>
            </a:r>
            <a:r>
              <a:rPr lang="en-US" sz="1400" err="1"/>
              <a:t>på</a:t>
            </a:r>
            <a:r>
              <a:rPr lang="en-US" sz="1400"/>
              <a:t> </a:t>
            </a:r>
            <a:r>
              <a:rPr lang="en-US" sz="1400" err="1"/>
              <a:t>valgkamp</a:t>
            </a:r>
            <a:endParaRPr lang="en-US" sz="1400"/>
          </a:p>
          <a:p>
            <a:pPr marL="285750" indent="-285750">
              <a:buFont typeface="Arial" panose="020B0604020202020204" pitchFamily="34" charset="0"/>
              <a:buChar char="•"/>
            </a:pPr>
            <a:r>
              <a:rPr lang="en-US" sz="1400" err="1"/>
              <a:t>Yrkesseksjoner</a:t>
            </a:r>
            <a:endParaRPr lang="en-US" sz="1400"/>
          </a:p>
          <a:p>
            <a:pPr marL="285750" indent="-285750">
              <a:buFont typeface="Arial" panose="020B0604020202020204" pitchFamily="34" charset="0"/>
              <a:buChar char="•"/>
            </a:pPr>
            <a:r>
              <a:rPr lang="en-US" sz="1400"/>
              <a:t>Vises </a:t>
            </a:r>
            <a:r>
              <a:rPr lang="en-US" sz="1400" err="1"/>
              <a:t>også</a:t>
            </a:r>
            <a:r>
              <a:rPr lang="en-US" sz="1400"/>
              <a:t> at det er </a:t>
            </a:r>
            <a:r>
              <a:rPr lang="en-US" sz="1400" err="1"/>
              <a:t>søkt</a:t>
            </a:r>
            <a:r>
              <a:rPr lang="en-US" sz="1400"/>
              <a:t> </a:t>
            </a:r>
            <a:r>
              <a:rPr lang="en-US" sz="1400" err="1"/>
              <a:t>på</a:t>
            </a:r>
            <a:r>
              <a:rPr lang="en-US" sz="1400"/>
              <a:t> stipend </a:t>
            </a:r>
            <a:r>
              <a:rPr lang="en-US" sz="1400" err="1"/>
              <a:t>fra</a:t>
            </a:r>
            <a:r>
              <a:rPr lang="en-US" sz="1400"/>
              <a:t> AOF. (</a:t>
            </a:r>
            <a:r>
              <a:rPr lang="en-US" sz="1400" err="1"/>
              <a:t>selv</a:t>
            </a:r>
            <a:r>
              <a:rPr lang="en-US" sz="1400"/>
              <a:t> om </a:t>
            </a:r>
            <a:r>
              <a:rPr lang="en-US" sz="1400" err="1"/>
              <a:t>dette</a:t>
            </a:r>
            <a:r>
              <a:rPr lang="en-US" sz="1400"/>
              <a:t> </a:t>
            </a:r>
            <a:r>
              <a:rPr lang="en-US" sz="1400" err="1"/>
              <a:t>nå</a:t>
            </a:r>
            <a:r>
              <a:rPr lang="en-US" sz="1400"/>
              <a:t> er </a:t>
            </a:r>
            <a:r>
              <a:rPr lang="en-US" sz="1400" err="1"/>
              <a:t>avviklet</a:t>
            </a:r>
            <a:r>
              <a:rPr lang="en-US" sz="1400"/>
              <a:t>)</a:t>
            </a:r>
          </a:p>
          <a:p>
            <a:pPr marL="285750" indent="-285750">
              <a:buFont typeface="Arial" panose="020B0604020202020204" pitchFamily="34" charset="0"/>
              <a:buChar char="•"/>
            </a:pPr>
            <a:r>
              <a:rPr lang="en-US" sz="1400" err="1"/>
              <a:t>Egen</a:t>
            </a:r>
            <a:r>
              <a:rPr lang="en-US" sz="1400"/>
              <a:t> </a:t>
            </a:r>
            <a:r>
              <a:rPr lang="en-US" sz="1400" err="1"/>
              <a:t>bevilgningskonto</a:t>
            </a:r>
            <a:r>
              <a:rPr lang="en-US" sz="1400"/>
              <a:t>, </a:t>
            </a:r>
            <a:r>
              <a:rPr lang="en-US" sz="1400" err="1"/>
              <a:t>skal</a:t>
            </a:r>
            <a:r>
              <a:rPr lang="en-US" sz="1400"/>
              <a:t> </a:t>
            </a:r>
            <a:r>
              <a:rPr lang="en-US" sz="1400" err="1"/>
              <a:t>gjenspeiles</a:t>
            </a:r>
            <a:r>
              <a:rPr lang="en-US" sz="1400"/>
              <a:t> </a:t>
            </a:r>
            <a:r>
              <a:rPr lang="en-US" sz="1400" err="1"/>
              <a:t>i</a:t>
            </a:r>
            <a:r>
              <a:rPr lang="en-US" sz="1400"/>
              <a:t> </a:t>
            </a:r>
            <a:r>
              <a:rPr lang="en-US" sz="1400" err="1"/>
              <a:t>protokoll</a:t>
            </a:r>
            <a:r>
              <a:rPr lang="en-US" sz="1400"/>
              <a:t> </a:t>
            </a:r>
            <a:r>
              <a:rPr lang="en-US" sz="1400" err="1"/>
              <a:t>eller</a:t>
            </a:r>
            <a:r>
              <a:rPr lang="en-US" sz="1400"/>
              <a:t> </a:t>
            </a:r>
            <a:r>
              <a:rPr lang="en-US" sz="1400" err="1"/>
              <a:t>handlingsplan</a:t>
            </a:r>
            <a:endParaRPr lang="en-US" sz="1400"/>
          </a:p>
          <a:p>
            <a:pPr marL="285750" indent="-285750">
              <a:buFont typeface="Arial" panose="020B0604020202020204" pitchFamily="34" charset="0"/>
              <a:buChar char="•"/>
            </a:pPr>
            <a:r>
              <a:rPr lang="en-US" sz="1400"/>
              <a:t>Drift av </a:t>
            </a:r>
            <a:r>
              <a:rPr lang="en-US" sz="1400" err="1"/>
              <a:t>fagforeningen</a:t>
            </a:r>
            <a:r>
              <a:rPr lang="en-US" sz="1400"/>
              <a:t> </a:t>
            </a:r>
            <a:r>
              <a:rPr lang="en-US" sz="1400" err="1"/>
              <a:t>utgjør</a:t>
            </a:r>
            <a:r>
              <a:rPr lang="en-US" sz="1400"/>
              <a:t> ca. 25% av </a:t>
            </a:r>
            <a:r>
              <a:rPr lang="en-US" sz="1400" err="1"/>
              <a:t>inntekter</a:t>
            </a:r>
            <a:r>
              <a:rPr lang="en-US" sz="1400"/>
              <a:t>.</a:t>
            </a:r>
          </a:p>
        </p:txBody>
      </p:sp>
      <p:pic>
        <p:nvPicPr>
          <p:cNvPr id="3" name="Bilde 2" descr="Et bilde som inneholder tekst, meny, skjermbilde, dokument&#10;&#10;Automatisk generert beskrivelse">
            <a:extLst>
              <a:ext uri="{FF2B5EF4-FFF2-40B4-BE49-F238E27FC236}">
                <a16:creationId xmlns:a16="http://schemas.microsoft.com/office/drawing/2014/main" id="{825A4209-3147-42B7-E98E-660B1252F434}"/>
              </a:ext>
            </a:extLst>
          </p:cNvPr>
          <p:cNvPicPr>
            <a:picLocks noChangeAspect="1"/>
          </p:cNvPicPr>
          <p:nvPr/>
        </p:nvPicPr>
        <p:blipFill>
          <a:blip r:embed="rId3"/>
          <a:stretch>
            <a:fillRect/>
          </a:stretch>
        </p:blipFill>
        <p:spPr>
          <a:xfrm>
            <a:off x="240224" y="170481"/>
            <a:ext cx="3480243" cy="4417017"/>
          </a:xfrm>
          <a:prstGeom prst="rect">
            <a:avLst/>
          </a:prstGeom>
          <a:noFill/>
        </p:spPr>
      </p:pic>
    </p:spTree>
    <p:extLst>
      <p:ext uri="{BB962C8B-B14F-4D97-AF65-F5344CB8AC3E}">
        <p14:creationId xmlns:p14="http://schemas.microsoft.com/office/powerpoint/2010/main" val="3744915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B8CBCD8F-1550-8EED-4FC2-17E231D19DAB}"/>
              </a:ext>
            </a:extLst>
          </p:cNvPr>
          <p:cNvSpPr>
            <a:spLocks noGrp="1"/>
          </p:cNvSpPr>
          <p:nvPr>
            <p:ph idx="1"/>
          </p:nvPr>
        </p:nvSpPr>
        <p:spPr>
          <a:xfrm>
            <a:off x="588385" y="986589"/>
            <a:ext cx="7967230" cy="3429408"/>
          </a:xfrm>
        </p:spPr>
        <p:txBody>
          <a:bodyPr/>
          <a:lstStyle/>
          <a:p>
            <a:r>
              <a:rPr lang="nb-NO"/>
              <a:t>A-melding                                                                                                                                                                    </a:t>
            </a:r>
            <a:r>
              <a:rPr lang="nb-NO" err="1">
                <a:hlinkClick r:id="rId3"/>
              </a:rPr>
              <a:t>A-melding</a:t>
            </a:r>
            <a:r>
              <a:rPr lang="nb-NO">
                <a:hlinkClick r:id="rId3"/>
              </a:rPr>
              <a:t> - Direkte rapportering - Skatteetaten</a:t>
            </a:r>
            <a:endParaRPr lang="nb-NO"/>
          </a:p>
          <a:p>
            <a:r>
              <a:rPr lang="nb-NO"/>
              <a:t>Brønnøysundregisteret                                                                                                                          </a:t>
            </a:r>
            <a:r>
              <a:rPr lang="nb-NO">
                <a:hlinkClick r:id="rId4"/>
              </a:rPr>
              <a:t>Endre opplysninger for lag eller forening - Brønnøysundregistrene</a:t>
            </a:r>
            <a:endParaRPr lang="nb-NO"/>
          </a:p>
        </p:txBody>
      </p:sp>
      <p:sp>
        <p:nvSpPr>
          <p:cNvPr id="3" name="Tittel 2">
            <a:extLst>
              <a:ext uri="{FF2B5EF4-FFF2-40B4-BE49-F238E27FC236}">
                <a16:creationId xmlns:a16="http://schemas.microsoft.com/office/drawing/2014/main" id="{7799C29B-E932-A6C3-F5F6-AFF3BC7259CC}"/>
              </a:ext>
            </a:extLst>
          </p:cNvPr>
          <p:cNvSpPr>
            <a:spLocks noGrp="1"/>
          </p:cNvSpPr>
          <p:nvPr>
            <p:ph type="title"/>
          </p:nvPr>
        </p:nvSpPr>
        <p:spPr>
          <a:xfrm>
            <a:off x="588385" y="545112"/>
            <a:ext cx="7967230" cy="88551"/>
          </a:xfrm>
        </p:spPr>
        <p:txBody>
          <a:bodyPr>
            <a:normAutofit fontScale="90000"/>
          </a:bodyPr>
          <a:lstStyle/>
          <a:p>
            <a:br>
              <a:rPr lang="nb-NO"/>
            </a:br>
            <a:endParaRPr lang="nb-NO"/>
          </a:p>
        </p:txBody>
      </p:sp>
    </p:spTree>
    <p:extLst>
      <p:ext uri="{BB962C8B-B14F-4D97-AF65-F5344CB8AC3E}">
        <p14:creationId xmlns:p14="http://schemas.microsoft.com/office/powerpoint/2010/main" val="308093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3B64C2-831D-218C-37FE-3E69D91739EF}"/>
              </a:ext>
            </a:extLst>
          </p:cNvPr>
          <p:cNvSpPr>
            <a:spLocks noGrp="1"/>
          </p:cNvSpPr>
          <p:nvPr>
            <p:ph type="title"/>
          </p:nvPr>
        </p:nvSpPr>
        <p:spPr>
          <a:xfrm>
            <a:off x="588385" y="545112"/>
            <a:ext cx="7967232" cy="597888"/>
          </a:xfrm>
        </p:spPr>
        <p:txBody>
          <a:bodyPr/>
          <a:lstStyle/>
          <a:p>
            <a:r>
              <a:rPr lang="nb-NO"/>
              <a:t>Årsavslutning</a:t>
            </a:r>
          </a:p>
        </p:txBody>
      </p:sp>
      <p:sp>
        <p:nvSpPr>
          <p:cNvPr id="3" name="Plassholder for innhold 2">
            <a:extLst>
              <a:ext uri="{FF2B5EF4-FFF2-40B4-BE49-F238E27FC236}">
                <a16:creationId xmlns:a16="http://schemas.microsoft.com/office/drawing/2014/main" id="{F6B2D46F-5E97-CB1C-221C-C02DBCB5DF8C}"/>
              </a:ext>
            </a:extLst>
          </p:cNvPr>
          <p:cNvSpPr>
            <a:spLocks noGrp="1"/>
          </p:cNvSpPr>
          <p:nvPr>
            <p:ph idx="1"/>
          </p:nvPr>
        </p:nvSpPr>
        <p:spPr>
          <a:xfrm>
            <a:off x="588385" y="1143000"/>
            <a:ext cx="7967230" cy="3028311"/>
          </a:xfrm>
        </p:spPr>
        <p:txBody>
          <a:bodyPr vert="horz" lIns="91440" tIns="45720" rIns="91440" bIns="45720" rtlCol="0" anchor="t">
            <a:normAutofit/>
          </a:bodyPr>
          <a:lstStyle/>
          <a:p>
            <a:pPr indent="-341630"/>
            <a:r>
              <a:rPr lang="en-US" err="1"/>
              <a:t>Resultatregnskap</a:t>
            </a:r>
            <a:r>
              <a:rPr lang="en-US"/>
              <a:t>, </a:t>
            </a:r>
            <a:r>
              <a:rPr lang="en-US" err="1"/>
              <a:t>balanse</a:t>
            </a:r>
            <a:r>
              <a:rPr lang="en-US"/>
              <a:t> og </a:t>
            </a:r>
            <a:r>
              <a:rPr lang="en-US" err="1"/>
              <a:t>fagforeningens</a:t>
            </a:r>
            <a:r>
              <a:rPr lang="en-US"/>
              <a:t> </a:t>
            </a:r>
            <a:r>
              <a:rPr lang="en-US" err="1"/>
              <a:t>egenkapital</a:t>
            </a:r>
            <a:endParaRPr lang="en-US"/>
          </a:p>
          <a:p>
            <a:pPr indent="-341630"/>
            <a:r>
              <a:rPr lang="en-US" err="1"/>
              <a:t>Revisjon</a:t>
            </a:r>
            <a:r>
              <a:rPr lang="en-US"/>
              <a:t> av </a:t>
            </a:r>
            <a:r>
              <a:rPr lang="en-US" err="1"/>
              <a:t>regnskapet</a:t>
            </a:r>
            <a:r>
              <a:rPr lang="en-US"/>
              <a:t>, </a:t>
            </a:r>
            <a:r>
              <a:rPr lang="en-US" err="1"/>
              <a:t>viser</a:t>
            </a:r>
            <a:r>
              <a:rPr lang="en-US"/>
              <a:t> </a:t>
            </a:r>
            <a:r>
              <a:rPr lang="en-US" err="1"/>
              <a:t>til</a:t>
            </a:r>
            <a:r>
              <a:rPr lang="en-US"/>
              <a:t>:  </a:t>
            </a:r>
            <a:r>
              <a:rPr lang="en-US" err="1">
                <a:hlinkClick r:id="rId3"/>
              </a:rPr>
              <a:t>Forslag</a:t>
            </a:r>
            <a:r>
              <a:rPr lang="en-US">
                <a:hlinkClick r:id="rId3"/>
              </a:rPr>
              <a:t> </a:t>
            </a:r>
            <a:r>
              <a:rPr lang="en-US" err="1">
                <a:hlinkClick r:id="rId3"/>
              </a:rPr>
              <a:t>til</a:t>
            </a:r>
            <a:r>
              <a:rPr lang="en-US">
                <a:hlinkClick r:id="rId3"/>
              </a:rPr>
              <a:t> </a:t>
            </a:r>
            <a:r>
              <a:rPr lang="en-US" err="1">
                <a:hlinkClick r:id="rId3"/>
              </a:rPr>
              <a:t>revisjonsprogram</a:t>
            </a:r>
            <a:r>
              <a:rPr lang="en-US">
                <a:hlinkClick r:id="rId3"/>
              </a:rPr>
              <a:t> for </a:t>
            </a:r>
            <a:r>
              <a:rPr lang="en-US" err="1">
                <a:hlinkClick r:id="rId3"/>
              </a:rPr>
              <a:t>fagforeninger</a:t>
            </a:r>
            <a:endParaRPr lang="en-US"/>
          </a:p>
          <a:p>
            <a:pPr indent="-341630"/>
            <a:r>
              <a:rPr lang="en-US"/>
              <a:t>Mal for </a:t>
            </a:r>
            <a:r>
              <a:rPr lang="en-US" err="1"/>
              <a:t>revisjonsberetning</a:t>
            </a:r>
            <a:r>
              <a:rPr lang="en-US"/>
              <a:t>:  </a:t>
            </a:r>
            <a:r>
              <a:rPr lang="en-US" err="1">
                <a:hlinkClick r:id="rId4"/>
              </a:rPr>
              <a:t>Revisjonsberetning</a:t>
            </a:r>
            <a:endParaRPr lang="en-US"/>
          </a:p>
          <a:p>
            <a:pPr indent="-341630"/>
            <a:endParaRPr lang="en-US"/>
          </a:p>
        </p:txBody>
      </p:sp>
    </p:spTree>
    <p:extLst>
      <p:ext uri="{BB962C8B-B14F-4D97-AF65-F5344CB8AC3E}">
        <p14:creationId xmlns:p14="http://schemas.microsoft.com/office/powerpoint/2010/main" val="23546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p:txBody>
          <a:bodyPr/>
          <a:lstStyle/>
          <a:p>
            <a:r>
              <a:rPr lang="nb-NO"/>
              <a:t>Takk for meg</a:t>
            </a:r>
          </a:p>
        </p:txBody>
      </p:sp>
      <p:sp>
        <p:nvSpPr>
          <p:cNvPr id="5" name="Undertittel 4"/>
          <p:cNvSpPr>
            <a:spLocks noGrp="1"/>
          </p:cNvSpPr>
          <p:nvPr>
            <p:ph type="subTitle" idx="1"/>
          </p:nvPr>
        </p:nvSpPr>
        <p:spPr/>
        <p:txBody>
          <a:bodyPr/>
          <a:lstStyle/>
          <a:p>
            <a:endParaRPr lang="nb-NO"/>
          </a:p>
        </p:txBody>
      </p:sp>
    </p:spTree>
    <p:extLst>
      <p:ext uri="{BB962C8B-B14F-4D97-AF65-F5344CB8AC3E}">
        <p14:creationId xmlns:p14="http://schemas.microsoft.com/office/powerpoint/2010/main" val="234850713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6350" cmpd="sng">
          <a:solidFill>
            <a:srgbClr val="B1B0B0"/>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gforbundet_ppt-mal.potx" id="{8B0AFCAB-A2B0-4818-86C8-AB442E244C73}" vid="{3DDFC00A-10E2-4EAF-9408-04F5178AC25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49F3584452F6BA41A10F5CB6B5E05A51" ma:contentTypeVersion="18" ma:contentTypeDescription="Opprett et nytt dokument." ma:contentTypeScope="" ma:versionID="9c4aacaad257f08ee311cab276aca39b">
  <xsd:schema xmlns:xsd="http://www.w3.org/2001/XMLSchema" xmlns:xs="http://www.w3.org/2001/XMLSchema" xmlns:p="http://schemas.microsoft.com/office/2006/metadata/properties" xmlns:ns2="0b1db504-247b-4a00-a872-89ebf1a67aa7" xmlns:ns3="7ae2d518-00e9-4465-b964-001cec3aa7fe" targetNamespace="http://schemas.microsoft.com/office/2006/metadata/properties" ma:root="true" ma:fieldsID="26d252747f76ce142bc92271932e4e3c" ns2:_="" ns3:_="">
    <xsd:import namespace="0b1db504-247b-4a00-a872-89ebf1a67aa7"/>
    <xsd:import namespace="7ae2d518-00e9-4465-b964-001cec3aa7f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1db504-247b-4a00-a872-89ebf1a67a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emerkelapper" ma:readOnly="false" ma:fieldId="{5cf76f15-5ced-4ddc-b409-7134ff3c332f}" ma:taxonomyMulti="true" ma:sspId="5db3a222-841b-42d1-b5fc-589e03d73f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e2d518-00e9-4465-b964-001cec3aa7fe" elementFormDefault="qualified">
    <xsd:import namespace="http://schemas.microsoft.com/office/2006/documentManagement/types"/>
    <xsd:import namespace="http://schemas.microsoft.com/office/infopath/2007/PartnerControls"/>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ingsdetaljer" ma:internalName="SharedWithDetails" ma:readOnly="true">
      <xsd:simpleType>
        <xsd:restriction base="dms:Note">
          <xsd:maxLength value="255"/>
        </xsd:restriction>
      </xsd:simpleType>
    </xsd:element>
    <xsd:element name="TaxCatchAll" ma:index="23" nillable="true" ma:displayName="Taxonomy Catch All Column" ma:hidden="true" ma:list="{d7e66e68-161e-4da7-986e-08746391d40c}" ma:internalName="TaxCatchAll" ma:showField="CatchAllData" ma:web="7ae2d518-00e9-4465-b964-001cec3aa7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ae2d518-00e9-4465-b964-001cec3aa7fe" xsi:nil="true"/>
    <lcf76f155ced4ddcb4097134ff3c332f xmlns="0b1db504-247b-4a00-a872-89ebf1a67aa7">
      <Terms xmlns="http://schemas.microsoft.com/office/infopath/2007/PartnerControls"/>
    </lcf76f155ced4ddcb4097134ff3c332f>
    <SharedWithUsers xmlns="7ae2d518-00e9-4465-b964-001cec3aa7fe">
      <UserInfo>
        <DisplayName>Grønning, Tove</DisplayName>
        <AccountId>15</AccountId>
        <AccountType/>
      </UserInfo>
      <UserInfo>
        <DisplayName>Pettersen, Else</DisplayName>
        <AccountId>16</AccountId>
        <AccountType/>
      </UserInfo>
      <UserInfo>
        <DisplayName>Helland, Edvin</DisplayName>
        <AccountId>17</AccountId>
        <AccountType/>
      </UserInfo>
      <UserInfo>
        <DisplayName>Leistad, Tarjei</DisplayName>
        <AccountId>27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CEC551-8D6C-479E-9345-366C68F7B94D}">
  <ds:schemaRefs>
    <ds:schemaRef ds:uri="0b1db504-247b-4a00-a872-89ebf1a67aa7"/>
    <ds:schemaRef ds:uri="7ae2d518-00e9-4465-b964-001cec3aa7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7B6F2769-7194-4217-93D3-3AF3A4742282}">
  <ds:schemaRefs>
    <ds:schemaRef ds:uri="0b1db504-247b-4a00-a872-89ebf1a67aa7"/>
    <ds:schemaRef ds:uri="7ae2d518-00e9-4465-b964-001cec3aa7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Fagforbundet_ppt-mal</Template>
  <TotalTime>0</TotalTime>
  <Words>1194</Words>
  <Application>Microsoft Office PowerPoint</Application>
  <PresentationFormat>Skjermfremvisning (16:9)</PresentationFormat>
  <Paragraphs>101</Paragraphs>
  <Slides>9</Slides>
  <Notes>8</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9</vt:i4>
      </vt:variant>
    </vt:vector>
  </HeadingPairs>
  <TitlesOfParts>
    <vt:vector size="14" baseType="lpstr">
      <vt:lpstr>Aptos</vt:lpstr>
      <vt:lpstr>Arial</vt:lpstr>
      <vt:lpstr>Lucida Grande</vt:lpstr>
      <vt:lpstr>Source Sans Pro</vt:lpstr>
      <vt:lpstr>Office-tema</vt:lpstr>
      <vt:lpstr>Økonomi i fagforeningene</vt:lpstr>
      <vt:lpstr>Lovverk</vt:lpstr>
      <vt:lpstr>Oppbevaring </vt:lpstr>
      <vt:lpstr>Rutiner</vt:lpstr>
      <vt:lpstr>Resultatregnskap vs. handlingsplan</vt:lpstr>
      <vt:lpstr>Resultatregnskap vs. handlingsplan</vt:lpstr>
      <vt:lpstr> </vt:lpstr>
      <vt:lpstr>Årsavslutning</vt:lpstr>
      <vt:lpstr>Takk for meg</vt:lpstr>
    </vt:vector>
  </TitlesOfParts>
  <Company>Fagforbundet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Tittel</dc:title>
  <dc:creator>Hansen, Nils Fredrik</dc:creator>
  <cp:lastModifiedBy>Jegtvik, Line</cp:lastModifiedBy>
  <cp:revision>1</cp:revision>
  <dcterms:created xsi:type="dcterms:W3CDTF">2018-08-31T12:02:36Z</dcterms:created>
  <dcterms:modified xsi:type="dcterms:W3CDTF">2024-11-04T12:26:17Z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0x01010049F3584452F6BA41A10F5CB6B5E05A51</vt:lpwstr>
  </property>
  <property fmtid="{D5CDD505-2E9C-101B-9397-08002B2CF9AE}" pid="3" name="MediaServiceImageTags">
    <vt:lpwstr/>
  </property>
</Properties>
</file>