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55817" autoAdjust="0"/>
  </p:normalViewPr>
  <p:slideViewPr>
    <p:cSldViewPr snapToGrid="0">
      <p:cViewPr varScale="1">
        <p:scale>
          <a:sx n="61" d="100"/>
          <a:sy n="61" d="100"/>
        </p:scale>
        <p:origin x="25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D947-C596-414C-9FDA-3302501001F2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F564-157B-4271-A433-AFDFF694C55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56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F564-157B-4271-A433-AFDFF694C554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98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F564-157B-4271-A433-AFDFF694C554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265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Klubbene leverer også beretning  </a:t>
            </a:r>
          </a:p>
          <a:p>
            <a:r>
              <a:rPr lang="nb-NO" dirty="0"/>
              <a:t>der skal komme frem hva klubbene har brukt av penger</a:t>
            </a:r>
          </a:p>
          <a:p>
            <a:endParaRPr lang="nb-NO" dirty="0"/>
          </a:p>
          <a:p>
            <a:r>
              <a:rPr lang="nb-NO" dirty="0"/>
              <a:t>Seksjoner, ungdom og pensjonistene har også eget budsjett, men det er bare pensjonistene som har eget bankkort.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F564-157B-4271-A433-AFDFF694C554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252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F564-157B-4271-A433-AFDFF694C554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75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Klubbene får stort sett det budsjettet de ber om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F564-157B-4271-A433-AFDFF694C554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527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8D9C3-E4C9-CBC3-3EB2-654433E6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40AE42-63F0-4DFA-FDFC-6AA4D4EBC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9BD3993-1727-3601-06A5-7CC3B0575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8A70CF-02D4-6BF3-C18A-516DE2FB3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F564-157B-4271-A433-AFDFF694C554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83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00B9D5-F22C-DA15-91E2-EDC613C0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7B82349-2C0B-2DBE-A1D4-C9DBB530A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AA3CAE-8702-F555-032F-477BA9A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2999AB-3AB5-18A8-476A-54BBB0A9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AC40C5-40A3-341A-60FC-695CB33F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175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5818C7-C47F-2C8F-8D36-650906C1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1A4A4C0-EE2A-854E-2753-BFB4D2430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8E03D-8A37-A225-1541-65FAF28A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3427E-D8A5-3ED3-5AEA-B0C488F2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15E993-E7BB-0144-9764-44CF63BE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367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66B320-AD5E-01C8-C66A-FDA5A41D6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904B884-4845-A002-C281-24DA2F19D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195E7-AF50-BDB5-ED21-F4564AA9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35B83E-3127-F207-6D8A-60F1A1E7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9C70C7-0EB3-8B33-4E6C-F0F6D28D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580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83720-A9F5-34DA-28F5-0453CF9B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3185DF-B8E4-1366-599F-ACA4FD2A4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75DD75-448A-C42C-E59C-D18AE557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264935-F52B-4739-FAF5-C5D44A20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FF5038-9CCD-7FB1-09C8-BD291AE6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451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AFEB0-3D8F-1F96-1CE9-2FAD836C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BE1888-9386-5965-045E-735536CC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398E6B-17A9-6089-165C-A1D535FE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0C3397-191D-A743-8B0C-E7E7C248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A0539C-45C7-3FC6-522B-4753660F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31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F2F5BE-C0FB-F3F1-60EC-A0BD4B1A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F3D044-C579-C1EF-8A8D-6D5986D4A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2B4324-5614-447C-D693-5112C3FF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33AC7A-32D0-8799-0D84-A3D8FD13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29F6B7-D125-57E4-54C2-E4506CCC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A7D6BB-4EFD-D0B4-E976-A226AB45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79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CF45F9-5BE0-C039-022D-17AB036E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4242A5-CE90-78B4-CAA9-622A15DF4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E4CA0D-3650-0A44-1CCD-4AF5457AB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4EA9ED-891A-1B6E-CC08-BC4025791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878E09-D3E8-4278-6A6F-F19F737A0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31B8D2E-CB72-85DD-3EF4-BA5B5381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B5F312-50F8-6B14-7039-EB611CDC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61B06FB-AF19-013A-4660-B8EA8280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4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FE561-FCEB-9619-07CF-DED02558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D339603-47DF-87E6-FC2A-BBDE6704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3B5F43-FFE4-B67B-45F2-3CF99363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0A1E6F-1A10-30B6-2A9A-5DFD04A5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09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33E0132-C778-0DFC-606E-A333BC5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D0531B2-4652-77A2-3657-FFBCC84D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915167-D32C-66CB-885C-88F03AA2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9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2FA8C7-9C5A-9F8E-839D-19BD60CB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F27AE1-C86B-F0CC-5B5C-D78D610B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128F01-F3C5-C786-FF03-35A73284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347F2E-1E07-4F18-F4F6-B84BDF34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ECB0B3-D671-C06A-3C52-144587D6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514F5D-736F-43A3-E335-BC8CF7ED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64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A4EC07-43B5-95D0-09D0-9457A63B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B09219A-C5FC-FD7E-B828-C9107F920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5A6BAD7-0294-98E8-0056-890CF77D7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516409-5078-8EA2-D8BE-D9BC3016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D45818-C7DE-F49E-B2E5-43D278E9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CDAC07-8959-F3BE-4506-D3BBADD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55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0867D13-3039-D0E0-B894-9AA4FE40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398596-97DC-A499-D7B7-1046ACCA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73FF8A-52BC-8E7C-B155-09570F659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2E118E-D3A3-4110-B45D-7EF2B8651571}" type="datetimeFigureOut">
              <a:rPr lang="nb-NO" smtClean="0"/>
              <a:t>04.11.2024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C20CF3-1F62-1F76-5EF6-487B19B33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12B570-92B0-A59A-CC9E-1039AB2D0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5D204-7CD7-4C4E-BB81-9CF01397AF4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562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skjermbilde, Font, rød&#10;&#10;Automatisk generert beskrivelse">
            <a:extLst>
              <a:ext uri="{FF2B5EF4-FFF2-40B4-BE49-F238E27FC236}">
                <a16:creationId xmlns:a16="http://schemas.microsoft.com/office/drawing/2014/main" id="{28E85256-73F4-18BE-8B13-5BCDA7038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12300154" cy="7064477"/>
          </a:xfrm>
          <a:prstGeom prst="rect">
            <a:avLst/>
          </a:prstGeom>
        </p:spPr>
      </p:pic>
      <p:pic>
        <p:nvPicPr>
          <p:cNvPr id="7" name="Bilde 6" descr="Et bilde som inneholder kunst, Grafikk, illustrasjon, tegnefilm&#10;&#10;Automatisk generert beskrivelse">
            <a:extLst>
              <a:ext uri="{FF2B5EF4-FFF2-40B4-BE49-F238E27FC236}">
                <a16:creationId xmlns:a16="http://schemas.microsoft.com/office/drawing/2014/main" id="{3A49DCC6-209F-76AA-B23E-783C1172C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4" y="871657"/>
            <a:ext cx="5291666" cy="52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40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6828F6-F594-4728-0D2B-EF645F6B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967" y="799116"/>
            <a:ext cx="753907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600" b="1" dirty="0"/>
              <a:t>Klubbene</a:t>
            </a:r>
            <a:r>
              <a:rPr lang="en-US" sz="2600" b="1" dirty="0"/>
              <a:t> har eget </a:t>
            </a:r>
            <a:r>
              <a:rPr lang="nb-NO" sz="2600" b="1" dirty="0"/>
              <a:t>budsjett</a:t>
            </a:r>
            <a:r>
              <a:rPr lang="en-US" sz="2600" b="1" dirty="0"/>
              <a:t> </a:t>
            </a:r>
            <a:r>
              <a:rPr lang="en-US" sz="2600" b="1" dirty="0" err="1"/>
              <a:t>og</a:t>
            </a:r>
            <a:r>
              <a:rPr lang="en-US" sz="2600" b="1" dirty="0"/>
              <a:t> </a:t>
            </a:r>
            <a:r>
              <a:rPr lang="en-US" sz="2600" b="1" dirty="0" err="1"/>
              <a:t>eget</a:t>
            </a:r>
            <a:r>
              <a:rPr lang="en-US" sz="2600" b="1" dirty="0"/>
              <a:t> bank </a:t>
            </a:r>
            <a:r>
              <a:rPr lang="en-US" sz="2600" b="1" dirty="0" err="1"/>
              <a:t>kort</a:t>
            </a:r>
            <a:endParaRPr lang="en-US" sz="2600" b="1" dirty="0"/>
          </a:p>
        </p:txBody>
      </p:sp>
      <p:sp>
        <p:nvSpPr>
          <p:cNvPr id="1042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88D8DC8-A011-F65F-BD9C-687630045581}"/>
              </a:ext>
            </a:extLst>
          </p:cNvPr>
          <p:cNvSpPr txBox="1"/>
          <p:nvPr/>
        </p:nvSpPr>
        <p:spPr>
          <a:xfrm>
            <a:off x="763075" y="975360"/>
            <a:ext cx="3847711" cy="5154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Alle klubbledere </a:t>
            </a:r>
            <a:r>
              <a:rPr lang="nb-NO" dirty="0"/>
              <a:t>har</a:t>
            </a:r>
            <a:r>
              <a:rPr lang="en-US" dirty="0"/>
              <a:t> eget </a:t>
            </a:r>
            <a:r>
              <a:rPr lang="nb-NO" dirty="0"/>
              <a:t>bankkort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dirty="0"/>
              <a:t>    </a:t>
            </a:r>
            <a:r>
              <a:rPr lang="en-US" dirty="0"/>
              <a:t> med. </a:t>
            </a:r>
            <a:r>
              <a:rPr lang="nb-NO" dirty="0"/>
              <a:t>kr</a:t>
            </a:r>
            <a:r>
              <a:rPr lang="en-US" dirty="0"/>
              <a:t> 10 000.-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Kortet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småanskaffelser</a:t>
            </a:r>
            <a:r>
              <a:rPr lang="en-US" dirty="0"/>
              <a:t>,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møtemat</a:t>
            </a:r>
            <a:r>
              <a:rPr lang="en-US" dirty="0"/>
              <a:t> mm.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Det er </a:t>
            </a:r>
            <a:r>
              <a:rPr lang="en-US" dirty="0" err="1"/>
              <a:t>ikke</a:t>
            </a:r>
            <a:r>
              <a:rPr lang="en-US" dirty="0"/>
              <a:t> rom for å ta </a:t>
            </a:r>
            <a:r>
              <a:rPr lang="en-US" dirty="0" err="1"/>
              <a:t>ut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</a:t>
            </a:r>
            <a:r>
              <a:rPr lang="en-US" dirty="0" err="1"/>
              <a:t>kontanter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Foreningens</a:t>
            </a:r>
            <a:r>
              <a:rPr lang="en-US" dirty="0"/>
              <a:t> </a:t>
            </a:r>
            <a:r>
              <a:rPr lang="en-US" dirty="0" err="1"/>
              <a:t>kasserer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ha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</a:t>
            </a:r>
            <a:r>
              <a:rPr lang="en-US" dirty="0" err="1"/>
              <a:t>kvitteringen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Tidligere</a:t>
            </a:r>
            <a:r>
              <a:rPr lang="en-US" dirty="0"/>
              <a:t> </a:t>
            </a:r>
            <a:r>
              <a:rPr lang="en-US" dirty="0" err="1"/>
              <a:t>forskutterte</a:t>
            </a:r>
            <a:r>
              <a:rPr lang="en-US" dirty="0"/>
              <a:t> </a:t>
            </a:r>
            <a:r>
              <a:rPr lang="en-US" dirty="0" err="1"/>
              <a:t>klubblederne</a:t>
            </a:r>
            <a:r>
              <a:rPr lang="en-US" dirty="0"/>
              <a:t> </a:t>
            </a:r>
            <a:r>
              <a:rPr lang="en-US" dirty="0" err="1"/>
              <a:t>utgiftene</a:t>
            </a:r>
            <a:r>
              <a:rPr lang="en-US" dirty="0"/>
              <a:t> og </a:t>
            </a:r>
            <a:r>
              <a:rPr lang="en-US" dirty="0" err="1"/>
              <a:t>fikk</a:t>
            </a:r>
            <a:r>
              <a:rPr lang="en-US" dirty="0"/>
              <a:t> </a:t>
            </a:r>
            <a:r>
              <a:rPr lang="en-US" dirty="0" err="1"/>
              <a:t>beløpet</a:t>
            </a:r>
            <a:r>
              <a:rPr lang="en-US" dirty="0"/>
              <a:t> </a:t>
            </a:r>
            <a:r>
              <a:rPr lang="en-US" dirty="0" err="1"/>
              <a:t>refundert</a:t>
            </a:r>
            <a:r>
              <a:rPr lang="en-US" dirty="0"/>
              <a:t> av </a:t>
            </a:r>
            <a:r>
              <a:rPr lang="en-US" dirty="0" err="1"/>
              <a:t>kasser</a:t>
            </a:r>
            <a:r>
              <a:rPr lang="en-US" dirty="0"/>
              <a:t>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brukte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å </a:t>
            </a:r>
            <a:r>
              <a:rPr lang="en-US" dirty="0" err="1"/>
              <a:t>organisere</a:t>
            </a:r>
            <a:r>
              <a:rPr lang="en-US" dirty="0"/>
              <a:t> </a:t>
            </a:r>
            <a:r>
              <a:rPr lang="en-US" dirty="0" err="1"/>
              <a:t>småhandelen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592F94-1D4C-5150-F068-0A057926D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2" b="2"/>
          <a:stretch/>
        </p:blipFill>
        <p:spPr bwMode="auto">
          <a:xfrm>
            <a:off x="7657606" y="1804483"/>
            <a:ext cx="4124819" cy="40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7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A740DD-F4C0-4B77-DB4B-E8F9B036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Budsjett i klubben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8B27D0-6DD9-CEC4-67BA-952B3DFA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overgangen november – desember hvert år har klubbene medlemsmøte med valg av klubbleder og klubbstyret (tillitsvalgte)</a:t>
            </a:r>
          </a:p>
          <a:p>
            <a:r>
              <a:rPr lang="nb-NO" dirty="0"/>
              <a:t>I tillegg til valg , setter de opp en aktivitetsplan med budsjett for påfølgende år.</a:t>
            </a:r>
          </a:p>
          <a:p>
            <a:r>
              <a:rPr lang="nb-NO" dirty="0"/>
              <a:t>Det er årsmøte i fagforeningen som beslutter budsjettet til klubbene. Budsjettet i klubben er en del av forenings budsjett.</a:t>
            </a:r>
          </a:p>
          <a:p>
            <a:pPr marL="0" indent="0">
              <a:buNone/>
            </a:pPr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584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F960A-6056-455F-9C17-AB78B28C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58118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Som </a:t>
            </a:r>
            <a:r>
              <a:rPr lang="en-US" sz="2400" b="1" dirty="0" err="1"/>
              <a:t>kortholder</a:t>
            </a:r>
            <a:r>
              <a:rPr lang="en-US" sz="2400" b="1" dirty="0"/>
              <a:t>, </a:t>
            </a:r>
            <a:br>
              <a:rPr lang="en-US" sz="2400" b="1" dirty="0"/>
            </a:br>
            <a:r>
              <a:rPr lang="en-US" sz="2400" b="1" dirty="0" err="1"/>
              <a:t>skrives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avtale</a:t>
            </a:r>
            <a:r>
              <a:rPr lang="en-US" sz="2400" b="1" dirty="0"/>
              <a:t> </a:t>
            </a:r>
            <a:r>
              <a:rPr lang="en-US" sz="2400" b="1" dirty="0" err="1"/>
              <a:t>som</a:t>
            </a:r>
            <a:r>
              <a:rPr lang="en-US" sz="2400" b="1" dirty="0"/>
              <a:t> </a:t>
            </a:r>
            <a:r>
              <a:rPr lang="en-US" sz="2400" b="1" dirty="0" err="1"/>
              <a:t>omhandler</a:t>
            </a:r>
            <a:r>
              <a:rPr lang="en-US" sz="2400" b="1" dirty="0"/>
              <a:t> </a:t>
            </a:r>
            <a:r>
              <a:rPr lang="en-US" sz="2400" b="1" dirty="0" err="1"/>
              <a:t>ansvarsforholdet</a:t>
            </a:r>
            <a:r>
              <a:rPr lang="en-US" sz="2400" b="1" dirty="0"/>
              <a:t>. </a:t>
            </a:r>
            <a:br>
              <a:rPr lang="en-US" sz="2400" b="1" dirty="0"/>
            </a:br>
            <a:r>
              <a:rPr lang="en-US" sz="2400" b="1" dirty="0" err="1"/>
              <a:t>Avtalen</a:t>
            </a:r>
            <a:r>
              <a:rPr lang="en-US" sz="2400" b="1" dirty="0"/>
              <a:t> </a:t>
            </a:r>
            <a:r>
              <a:rPr lang="en-US" sz="2400" b="1" dirty="0" err="1"/>
              <a:t>skrives</a:t>
            </a:r>
            <a:r>
              <a:rPr lang="en-US" sz="2400" b="1" dirty="0"/>
              <a:t> med </a:t>
            </a:r>
            <a:r>
              <a:rPr lang="en-US" sz="2400" b="1" dirty="0" err="1"/>
              <a:t>fagforeningens</a:t>
            </a:r>
            <a:r>
              <a:rPr lang="en-US" sz="2400" b="1" dirty="0"/>
              <a:t> </a:t>
            </a:r>
            <a:r>
              <a:rPr lang="en-US" sz="2400" b="1" dirty="0" err="1"/>
              <a:t>leder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nb-NO" sz="2400" b="1" dirty="0"/>
          </a:p>
        </p:txBody>
      </p:sp>
      <p:pic>
        <p:nvPicPr>
          <p:cNvPr id="4" name="Plassholder for innhold 3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4793E693-9AD6-62A0-4359-7E03ECEDE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37" t="17926" r="37037" b="12614"/>
          <a:stretch/>
        </p:blipFill>
        <p:spPr bwMode="auto">
          <a:xfrm>
            <a:off x="6752770" y="365125"/>
            <a:ext cx="4601029" cy="6548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ktangel: avrundede hjørner diagonalt 5">
            <a:extLst>
              <a:ext uri="{FF2B5EF4-FFF2-40B4-BE49-F238E27FC236}">
                <a16:creationId xmlns:a16="http://schemas.microsoft.com/office/drawing/2014/main" id="{CCC36704-5B6E-8324-3D5C-406DB7FD339E}"/>
              </a:ext>
            </a:extLst>
          </p:cNvPr>
          <p:cNvSpPr/>
          <p:nvPr/>
        </p:nvSpPr>
        <p:spPr>
          <a:xfrm>
            <a:off x="7741920" y="1889760"/>
            <a:ext cx="1076960" cy="13208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03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71B986-D103-A1C9-4C20-BA9B3914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Skisse på budsjett</a:t>
            </a:r>
          </a:p>
        </p:txBody>
      </p:sp>
      <p:pic>
        <p:nvPicPr>
          <p:cNvPr id="4" name="Plassholder for innhold 3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9C04A3FB-18DB-5C15-CA91-3AE3EFBFF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645" r="25707" b="35645"/>
          <a:stretch/>
        </p:blipFill>
        <p:spPr bwMode="auto">
          <a:xfrm>
            <a:off x="154259" y="1465943"/>
            <a:ext cx="11805512" cy="4513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877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E134B-0BD4-52AB-1C08-820861D90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skjermbilde, Font, rød&#10;&#10;Automatisk generert beskrivelse">
            <a:extLst>
              <a:ext uri="{FF2B5EF4-FFF2-40B4-BE49-F238E27FC236}">
                <a16:creationId xmlns:a16="http://schemas.microsoft.com/office/drawing/2014/main" id="{06546D57-900F-81B2-490E-81E8EC932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12300154" cy="7064477"/>
          </a:xfrm>
          <a:prstGeom prst="rect">
            <a:avLst/>
          </a:prstGeom>
        </p:spPr>
      </p:pic>
      <p:pic>
        <p:nvPicPr>
          <p:cNvPr id="7" name="Bilde 6" descr="Et bilde som inneholder kunst, Grafikk, illustrasjon, tegnefilm&#10;&#10;Automatisk generert beskrivelse">
            <a:extLst>
              <a:ext uri="{FF2B5EF4-FFF2-40B4-BE49-F238E27FC236}">
                <a16:creationId xmlns:a16="http://schemas.microsoft.com/office/drawing/2014/main" id="{BF9E3FBD-A8AD-1C99-58CE-F02E47CE0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4" y="871657"/>
            <a:ext cx="5291666" cy="52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199</Words>
  <Application>Microsoft Office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Office-tema</vt:lpstr>
      <vt:lpstr>PowerPoint-presentasjon</vt:lpstr>
      <vt:lpstr>Klubbene har eget budsjett og eget bank kort</vt:lpstr>
      <vt:lpstr>Budsjett i klubben</vt:lpstr>
      <vt:lpstr>Som kortholder,  skrives en avtale som omhandler ansvarsforholdet.  Avtalen skrives med fagforeningens leder. </vt:lpstr>
      <vt:lpstr>Skisse på budsjett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Mogseth</dc:creator>
  <cp:lastModifiedBy>Jegtvik, Line</cp:lastModifiedBy>
  <cp:revision>5</cp:revision>
  <cp:lastPrinted>2024-11-03T21:40:20Z</cp:lastPrinted>
  <dcterms:created xsi:type="dcterms:W3CDTF">2024-11-03T16:34:45Z</dcterms:created>
  <dcterms:modified xsi:type="dcterms:W3CDTF">2024-11-04T13:08:45Z</dcterms:modified>
</cp:coreProperties>
</file>