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58" autoAdjust="0"/>
  </p:normalViewPr>
  <p:slideViewPr>
    <p:cSldViewPr snapToGrid="0">
      <p:cViewPr varScale="1">
        <p:scale>
          <a:sx n="82" d="100"/>
          <a:sy n="82" d="100"/>
        </p:scale>
        <p:origin x="30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777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791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34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871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815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002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312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544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050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743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984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1395A-6990-4E0C-AEB8-F3A03EA74993}" type="datetimeFigureOut">
              <a:rPr lang="nb-NO" smtClean="0"/>
              <a:t>12.12.2019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6FBA-BA76-4CE0-BD6D-C97AAE96FA6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21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aila.evensen@drmk.no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0144" y="6032408"/>
            <a:ext cx="5829300" cy="1981200"/>
          </a:xfrm>
        </p:spPr>
        <p:txBody>
          <a:bodyPr>
            <a:normAutofit fontScale="90000"/>
          </a:bodyPr>
          <a:lstStyle/>
          <a:p>
            <a:r>
              <a:rPr lang="nb-NO" sz="20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KONNERUD NISSEORKESTER UNDERHOLDER</a:t>
            </a:r>
            <a:br>
              <a:rPr lang="nb-NO" sz="20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BOLLER, BRUS OG POSER TIL BARNA</a:t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KAFFE OG KRINGLE TIL VOKSNE</a:t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PÅMELDING INNEN </a:t>
            </a:r>
            <a:r>
              <a:rPr lang="nb-NO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/1 - 2020 TIL</a:t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FAGFORBUNDET DRAMMEN</a:t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laila.evensen@drmk.no</a:t>
            </a:r>
            <a:r>
              <a:rPr lang="nb-NO" sz="200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eller ring </a:t>
            </a: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32 894997</a:t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 pr voksen 80,-</a:t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b-NO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b-NO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 GRATIS.</a:t>
            </a:r>
            <a:endParaRPr lang="nb-NO" sz="2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67834" y="2885598"/>
            <a:ext cx="5143500" cy="2207683"/>
          </a:xfrm>
        </p:spPr>
        <p:txBody>
          <a:bodyPr/>
          <a:lstStyle/>
          <a:p>
            <a:r>
              <a:rPr lang="nb-NO" dirty="0" smtClean="0"/>
              <a:t>SØNDAG 5/1</a:t>
            </a:r>
          </a:p>
          <a:p>
            <a:r>
              <a:rPr lang="nb-NO" dirty="0" smtClean="0"/>
              <a:t>KLOKKEN 1630-1830</a:t>
            </a:r>
          </a:p>
          <a:p>
            <a:r>
              <a:rPr lang="nb-NO" dirty="0" smtClean="0"/>
              <a:t>PÅ FOLKETSHUS I DRAMMEN</a:t>
            </a:r>
          </a:p>
          <a:p>
            <a:endParaRPr lang="nb-NO" dirty="0"/>
          </a:p>
          <a:p>
            <a:endParaRPr lang="nb-NO" dirty="0" smtClean="0"/>
          </a:p>
        </p:txBody>
      </p:sp>
      <p:sp>
        <p:nvSpPr>
          <p:cNvPr id="5" name="Rektangel 4"/>
          <p:cNvSpPr/>
          <p:nvPr/>
        </p:nvSpPr>
        <p:spPr>
          <a:xfrm>
            <a:off x="410144" y="331053"/>
            <a:ext cx="6317114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b-NO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FAGFORBUNDET DRAMMEN </a:t>
            </a:r>
          </a:p>
          <a:p>
            <a:pPr algn="ctr"/>
            <a:r>
              <a:rPr lang="nb-NO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ØNSKER </a:t>
            </a:r>
          </a:p>
          <a:p>
            <a:pPr algn="ctr"/>
            <a:r>
              <a:rPr lang="nb-NO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VELKOMMEN TIL</a:t>
            </a:r>
          </a:p>
          <a:p>
            <a:pPr algn="ctr"/>
            <a:r>
              <a:rPr lang="nb-NO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JULETREFEST</a:t>
            </a:r>
          </a:p>
        </p:txBody>
      </p:sp>
      <p:pic>
        <p:nvPicPr>
          <p:cNvPr id="7" name="Bilde 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4" b="16571"/>
          <a:stretch/>
        </p:blipFill>
        <p:spPr>
          <a:xfrm>
            <a:off x="5397501" y="1061591"/>
            <a:ext cx="990600" cy="1093470"/>
          </a:xfrm>
          <a:prstGeom prst="rect">
            <a:avLst/>
          </a:prstGeom>
        </p:spPr>
      </p:pic>
      <p:pic>
        <p:nvPicPr>
          <p:cNvPr id="8" name="Bilde 7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00" b="18286"/>
          <a:stretch/>
        </p:blipFill>
        <p:spPr>
          <a:xfrm>
            <a:off x="5397501" y="7768205"/>
            <a:ext cx="1123950" cy="1153160"/>
          </a:xfrm>
          <a:prstGeom prst="rect">
            <a:avLst/>
          </a:prstGeom>
        </p:spPr>
      </p:pic>
      <p:pic>
        <p:nvPicPr>
          <p:cNvPr id="1026" name="Bilde 1" descr="ff_logo_4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44" y="8344785"/>
            <a:ext cx="21812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724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17</Words>
  <Application>Microsoft Office PowerPoint</Application>
  <PresentationFormat>Skjermfremvisning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KONNERUD NISSEORKESTER UNDERHOLDER  BOLLER, BRUS OG POSER TIL BARNA  KAFFE OG KRINGLE TIL VOKSNE  PÅMELDING INNEN 2/1 - 2020 TIL  FAGFORBUNDET DRAMMEN  laila.evensen@drmk.no eller ring 32 894997  Pris pr voksen 80,-  BARN GRATIS.</vt:lpstr>
    </vt:vector>
  </TitlesOfParts>
  <Company>D-IKT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KONNERUD NISSEORKESTER UNDERHOLDER BOLLER, BRUS OG POSER TIL BARNA KAFFE OG KRINGLE TIL VOKSNE</dc:title>
  <dc:creator>Laila Evensen</dc:creator>
  <cp:lastModifiedBy>Laila Evensen</cp:lastModifiedBy>
  <cp:revision>11</cp:revision>
  <dcterms:created xsi:type="dcterms:W3CDTF">2017-10-12T06:08:35Z</dcterms:created>
  <dcterms:modified xsi:type="dcterms:W3CDTF">2019-12-12T09:44:35Z</dcterms:modified>
</cp:coreProperties>
</file>